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4" r:id="rId1"/>
  </p:sldMasterIdLst>
  <p:sldIdLst>
    <p:sldId id="269" r:id="rId2"/>
    <p:sldId id="256" r:id="rId3"/>
    <p:sldId id="257" r:id="rId4"/>
    <p:sldId id="258" r:id="rId5"/>
    <p:sldId id="259" r:id="rId6"/>
    <p:sldId id="260" r:id="rId7"/>
    <p:sldId id="261" r:id="rId8"/>
    <p:sldId id="262" r:id="rId9"/>
    <p:sldId id="263" r:id="rId10"/>
    <p:sldId id="264" r:id="rId11"/>
    <p:sldId id="266" r:id="rId12"/>
    <p:sldId id="267" r:id="rId13"/>
    <p:sldId id="268" r:id="rId14"/>
    <p:sldId id="265" r:id="rId15"/>
    <p:sldId id="270" r:id="rId16"/>
    <p:sldId id="271" r:id="rId17"/>
    <p:sldId id="273" r:id="rId18"/>
    <p:sldId id="272"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ZA ALAM" userId="35a0e37aa0299a0c" providerId="LiveId" clId="{AB0A5ABF-EB6C-4C52-A059-ADCA405748AC}"/>
    <pc:docChg chg="undo redo custSel addSld delSld modSld">
      <pc:chgData name="FIZA ALAM" userId="35a0e37aa0299a0c" providerId="LiveId" clId="{AB0A5ABF-EB6C-4C52-A059-ADCA405748AC}" dt="2022-03-04T08:29:35.618" v="2758" actId="20577"/>
      <pc:docMkLst>
        <pc:docMk/>
      </pc:docMkLst>
      <pc:sldChg chg="modSp">
        <pc:chgData name="FIZA ALAM" userId="35a0e37aa0299a0c" providerId="LiveId" clId="{AB0A5ABF-EB6C-4C52-A059-ADCA405748AC}" dt="2022-03-04T08:12:47.878" v="2715"/>
        <pc:sldMkLst>
          <pc:docMk/>
          <pc:sldMk cId="61316664" sldId="256"/>
        </pc:sldMkLst>
        <pc:spChg chg="mod">
          <ac:chgData name="FIZA ALAM" userId="35a0e37aa0299a0c" providerId="LiveId" clId="{AB0A5ABF-EB6C-4C52-A059-ADCA405748AC}" dt="2022-03-04T08:12:47.878" v="2715"/>
          <ac:spMkLst>
            <pc:docMk/>
            <pc:sldMk cId="61316664" sldId="256"/>
            <ac:spMk id="2" creationId="{C92B5B07-682A-4A5D-9E7A-3B92266E1908}"/>
          </ac:spMkLst>
        </pc:spChg>
        <pc:spChg chg="mod">
          <ac:chgData name="FIZA ALAM" userId="35a0e37aa0299a0c" providerId="LiveId" clId="{AB0A5ABF-EB6C-4C52-A059-ADCA405748AC}" dt="2022-03-04T08:12:47.878" v="2715"/>
          <ac:spMkLst>
            <pc:docMk/>
            <pc:sldMk cId="61316664" sldId="256"/>
            <ac:spMk id="3" creationId="{3CF01478-AE71-4443-9964-6D99EA0CCFC8}"/>
          </ac:spMkLst>
        </pc:spChg>
      </pc:sldChg>
      <pc:sldChg chg="modSp">
        <pc:chgData name="FIZA ALAM" userId="35a0e37aa0299a0c" providerId="LiveId" clId="{AB0A5ABF-EB6C-4C52-A059-ADCA405748AC}" dt="2022-03-04T08:12:47.878" v="2715"/>
        <pc:sldMkLst>
          <pc:docMk/>
          <pc:sldMk cId="1582068738" sldId="257"/>
        </pc:sldMkLst>
        <pc:spChg chg="mod">
          <ac:chgData name="FIZA ALAM" userId="35a0e37aa0299a0c" providerId="LiveId" clId="{AB0A5ABF-EB6C-4C52-A059-ADCA405748AC}" dt="2022-03-04T08:12:47.878" v="2715"/>
          <ac:spMkLst>
            <pc:docMk/>
            <pc:sldMk cId="1582068738" sldId="257"/>
            <ac:spMk id="2" creationId="{E1D11473-639A-4438-BD78-BBA5CB622AFD}"/>
          </ac:spMkLst>
        </pc:spChg>
        <pc:spChg chg="mod">
          <ac:chgData name="FIZA ALAM" userId="35a0e37aa0299a0c" providerId="LiveId" clId="{AB0A5ABF-EB6C-4C52-A059-ADCA405748AC}" dt="2022-03-04T08:12:47.878" v="2715"/>
          <ac:spMkLst>
            <pc:docMk/>
            <pc:sldMk cId="1582068738" sldId="257"/>
            <ac:spMk id="3" creationId="{77C65AF4-F317-4417-A38E-BBC7C8BF7378}"/>
          </ac:spMkLst>
        </pc:spChg>
      </pc:sldChg>
      <pc:sldChg chg="modSp">
        <pc:chgData name="FIZA ALAM" userId="35a0e37aa0299a0c" providerId="LiveId" clId="{AB0A5ABF-EB6C-4C52-A059-ADCA405748AC}" dt="2022-03-04T08:12:47.878" v="2715"/>
        <pc:sldMkLst>
          <pc:docMk/>
          <pc:sldMk cId="3284165862" sldId="258"/>
        </pc:sldMkLst>
        <pc:spChg chg="mod">
          <ac:chgData name="FIZA ALAM" userId="35a0e37aa0299a0c" providerId="LiveId" clId="{AB0A5ABF-EB6C-4C52-A059-ADCA405748AC}" dt="2022-03-04T08:12:47.878" v="2715"/>
          <ac:spMkLst>
            <pc:docMk/>
            <pc:sldMk cId="3284165862" sldId="258"/>
            <ac:spMk id="2" creationId="{DBEFB023-23BB-4813-B214-33D46FD98351}"/>
          </ac:spMkLst>
        </pc:spChg>
        <pc:spChg chg="mod">
          <ac:chgData name="FIZA ALAM" userId="35a0e37aa0299a0c" providerId="LiveId" clId="{AB0A5ABF-EB6C-4C52-A059-ADCA405748AC}" dt="2022-03-04T08:12:47.878" v="2715"/>
          <ac:spMkLst>
            <pc:docMk/>
            <pc:sldMk cId="3284165862" sldId="258"/>
            <ac:spMk id="3" creationId="{437828D3-B47C-4DD6-AD03-080A8B45456C}"/>
          </ac:spMkLst>
        </pc:spChg>
      </pc:sldChg>
      <pc:sldChg chg="modSp">
        <pc:chgData name="FIZA ALAM" userId="35a0e37aa0299a0c" providerId="LiveId" clId="{AB0A5ABF-EB6C-4C52-A059-ADCA405748AC}" dt="2022-03-04T08:12:47.878" v="2715"/>
        <pc:sldMkLst>
          <pc:docMk/>
          <pc:sldMk cId="1930339759" sldId="259"/>
        </pc:sldMkLst>
        <pc:spChg chg="mod">
          <ac:chgData name="FIZA ALAM" userId="35a0e37aa0299a0c" providerId="LiveId" clId="{AB0A5ABF-EB6C-4C52-A059-ADCA405748AC}" dt="2022-03-04T08:12:47.878" v="2715"/>
          <ac:spMkLst>
            <pc:docMk/>
            <pc:sldMk cId="1930339759" sldId="259"/>
            <ac:spMk id="2" creationId="{A0ED7BBF-ABA9-4D28-A9C6-4F7C502077B6}"/>
          </ac:spMkLst>
        </pc:spChg>
        <pc:spChg chg="mod">
          <ac:chgData name="FIZA ALAM" userId="35a0e37aa0299a0c" providerId="LiveId" clId="{AB0A5ABF-EB6C-4C52-A059-ADCA405748AC}" dt="2022-03-04T08:12:47.878" v="2715"/>
          <ac:spMkLst>
            <pc:docMk/>
            <pc:sldMk cId="1930339759" sldId="259"/>
            <ac:spMk id="3" creationId="{34D1FF4C-9682-4791-9695-117919902C1C}"/>
          </ac:spMkLst>
        </pc:spChg>
      </pc:sldChg>
      <pc:sldChg chg="modSp">
        <pc:chgData name="FIZA ALAM" userId="35a0e37aa0299a0c" providerId="LiveId" clId="{AB0A5ABF-EB6C-4C52-A059-ADCA405748AC}" dt="2022-03-04T08:12:47.878" v="2715"/>
        <pc:sldMkLst>
          <pc:docMk/>
          <pc:sldMk cId="558389439" sldId="260"/>
        </pc:sldMkLst>
        <pc:spChg chg="mod">
          <ac:chgData name="FIZA ALAM" userId="35a0e37aa0299a0c" providerId="LiveId" clId="{AB0A5ABF-EB6C-4C52-A059-ADCA405748AC}" dt="2022-03-04T08:12:47.878" v="2715"/>
          <ac:spMkLst>
            <pc:docMk/>
            <pc:sldMk cId="558389439" sldId="260"/>
            <ac:spMk id="2" creationId="{17750755-2F0A-4C99-944A-076A5A942C6B}"/>
          </ac:spMkLst>
        </pc:spChg>
        <pc:spChg chg="mod">
          <ac:chgData name="FIZA ALAM" userId="35a0e37aa0299a0c" providerId="LiveId" clId="{AB0A5ABF-EB6C-4C52-A059-ADCA405748AC}" dt="2022-03-04T08:12:47.878" v="2715"/>
          <ac:spMkLst>
            <pc:docMk/>
            <pc:sldMk cId="558389439" sldId="260"/>
            <ac:spMk id="3" creationId="{F96F9BDE-FD3D-404B-B3CE-A71910735C8D}"/>
          </ac:spMkLst>
        </pc:spChg>
      </pc:sldChg>
      <pc:sldChg chg="modSp">
        <pc:chgData name="FIZA ALAM" userId="35a0e37aa0299a0c" providerId="LiveId" clId="{AB0A5ABF-EB6C-4C52-A059-ADCA405748AC}" dt="2022-03-04T08:12:47.878" v="2715"/>
        <pc:sldMkLst>
          <pc:docMk/>
          <pc:sldMk cId="2897982292" sldId="261"/>
        </pc:sldMkLst>
        <pc:spChg chg="mod">
          <ac:chgData name="FIZA ALAM" userId="35a0e37aa0299a0c" providerId="LiveId" clId="{AB0A5ABF-EB6C-4C52-A059-ADCA405748AC}" dt="2022-03-04T08:12:47.878" v="2715"/>
          <ac:spMkLst>
            <pc:docMk/>
            <pc:sldMk cId="2897982292" sldId="261"/>
            <ac:spMk id="2" creationId="{BAADEA27-5B12-4397-BCDC-3B3F7DE79E30}"/>
          </ac:spMkLst>
        </pc:spChg>
        <pc:spChg chg="mod">
          <ac:chgData name="FIZA ALAM" userId="35a0e37aa0299a0c" providerId="LiveId" clId="{AB0A5ABF-EB6C-4C52-A059-ADCA405748AC}" dt="2022-03-04T08:12:47.878" v="2715"/>
          <ac:spMkLst>
            <pc:docMk/>
            <pc:sldMk cId="2897982292" sldId="261"/>
            <ac:spMk id="3" creationId="{BAF2ED42-5B1B-45AA-89A4-1A7DD49035B5}"/>
          </ac:spMkLst>
        </pc:spChg>
      </pc:sldChg>
      <pc:sldChg chg="modSp">
        <pc:chgData name="FIZA ALAM" userId="35a0e37aa0299a0c" providerId="LiveId" clId="{AB0A5ABF-EB6C-4C52-A059-ADCA405748AC}" dt="2022-03-04T08:12:47.878" v="2715"/>
        <pc:sldMkLst>
          <pc:docMk/>
          <pc:sldMk cId="2216408696" sldId="262"/>
        </pc:sldMkLst>
        <pc:spChg chg="mod">
          <ac:chgData name="FIZA ALAM" userId="35a0e37aa0299a0c" providerId="LiveId" clId="{AB0A5ABF-EB6C-4C52-A059-ADCA405748AC}" dt="2022-03-04T08:12:47.878" v="2715"/>
          <ac:spMkLst>
            <pc:docMk/>
            <pc:sldMk cId="2216408696" sldId="262"/>
            <ac:spMk id="2" creationId="{548A7EA3-1F2A-43A8-8BB3-81D8A9D864A8}"/>
          </ac:spMkLst>
        </pc:spChg>
        <pc:spChg chg="mod">
          <ac:chgData name="FIZA ALAM" userId="35a0e37aa0299a0c" providerId="LiveId" clId="{AB0A5ABF-EB6C-4C52-A059-ADCA405748AC}" dt="2022-03-04T08:12:47.878" v="2715"/>
          <ac:spMkLst>
            <pc:docMk/>
            <pc:sldMk cId="2216408696" sldId="262"/>
            <ac:spMk id="3" creationId="{A45ED603-E157-4935-8862-87D6B69A95E7}"/>
          </ac:spMkLst>
        </pc:spChg>
      </pc:sldChg>
      <pc:sldChg chg="modSp">
        <pc:chgData name="FIZA ALAM" userId="35a0e37aa0299a0c" providerId="LiveId" clId="{AB0A5ABF-EB6C-4C52-A059-ADCA405748AC}" dt="2022-03-04T08:12:47.878" v="2715"/>
        <pc:sldMkLst>
          <pc:docMk/>
          <pc:sldMk cId="495969733" sldId="263"/>
        </pc:sldMkLst>
        <pc:spChg chg="mod">
          <ac:chgData name="FIZA ALAM" userId="35a0e37aa0299a0c" providerId="LiveId" clId="{AB0A5ABF-EB6C-4C52-A059-ADCA405748AC}" dt="2022-03-04T08:12:47.878" v="2715"/>
          <ac:spMkLst>
            <pc:docMk/>
            <pc:sldMk cId="495969733" sldId="263"/>
            <ac:spMk id="2" creationId="{45C8F5FD-5B57-416F-9FB7-054F01D76FBA}"/>
          </ac:spMkLst>
        </pc:spChg>
        <pc:spChg chg="mod">
          <ac:chgData name="FIZA ALAM" userId="35a0e37aa0299a0c" providerId="LiveId" clId="{AB0A5ABF-EB6C-4C52-A059-ADCA405748AC}" dt="2022-03-04T08:12:47.878" v="2715"/>
          <ac:spMkLst>
            <pc:docMk/>
            <pc:sldMk cId="495969733" sldId="263"/>
            <ac:spMk id="3" creationId="{8F8769E8-820B-4AC1-BF04-D476968E1F2C}"/>
          </ac:spMkLst>
        </pc:spChg>
      </pc:sldChg>
      <pc:sldChg chg="modSp">
        <pc:chgData name="FIZA ALAM" userId="35a0e37aa0299a0c" providerId="LiveId" clId="{AB0A5ABF-EB6C-4C52-A059-ADCA405748AC}" dt="2022-03-04T08:12:47.878" v="2715"/>
        <pc:sldMkLst>
          <pc:docMk/>
          <pc:sldMk cId="3437395352" sldId="264"/>
        </pc:sldMkLst>
        <pc:spChg chg="mod">
          <ac:chgData name="FIZA ALAM" userId="35a0e37aa0299a0c" providerId="LiveId" clId="{AB0A5ABF-EB6C-4C52-A059-ADCA405748AC}" dt="2022-03-04T08:12:47.878" v="2715"/>
          <ac:spMkLst>
            <pc:docMk/>
            <pc:sldMk cId="3437395352" sldId="264"/>
            <ac:spMk id="2" creationId="{C8692C89-F7D7-4695-B3B4-28525F4303B4}"/>
          </ac:spMkLst>
        </pc:spChg>
        <pc:spChg chg="mod">
          <ac:chgData name="FIZA ALAM" userId="35a0e37aa0299a0c" providerId="LiveId" clId="{AB0A5ABF-EB6C-4C52-A059-ADCA405748AC}" dt="2022-03-04T08:12:47.878" v="2715"/>
          <ac:spMkLst>
            <pc:docMk/>
            <pc:sldMk cId="3437395352" sldId="264"/>
            <ac:spMk id="3" creationId="{A354535A-F95F-45B0-8069-F40B273C991B}"/>
          </ac:spMkLst>
        </pc:spChg>
      </pc:sldChg>
      <pc:sldChg chg="modSp">
        <pc:chgData name="FIZA ALAM" userId="35a0e37aa0299a0c" providerId="LiveId" clId="{AB0A5ABF-EB6C-4C52-A059-ADCA405748AC}" dt="2022-03-04T08:12:47.878" v="2715"/>
        <pc:sldMkLst>
          <pc:docMk/>
          <pc:sldMk cId="1171885437" sldId="265"/>
        </pc:sldMkLst>
        <pc:spChg chg="mod">
          <ac:chgData name="FIZA ALAM" userId="35a0e37aa0299a0c" providerId="LiveId" clId="{AB0A5ABF-EB6C-4C52-A059-ADCA405748AC}" dt="2022-03-04T08:12:47.878" v="2715"/>
          <ac:spMkLst>
            <pc:docMk/>
            <pc:sldMk cId="1171885437" sldId="265"/>
            <ac:spMk id="2" creationId="{672E0620-3503-4DE1-9274-2886773A4F99}"/>
          </ac:spMkLst>
        </pc:spChg>
        <pc:spChg chg="mod">
          <ac:chgData name="FIZA ALAM" userId="35a0e37aa0299a0c" providerId="LiveId" clId="{AB0A5ABF-EB6C-4C52-A059-ADCA405748AC}" dt="2022-03-04T08:12:47.878" v="2715"/>
          <ac:spMkLst>
            <pc:docMk/>
            <pc:sldMk cId="1171885437" sldId="265"/>
            <ac:spMk id="3" creationId="{2A37EB4F-8222-4EC7-960A-0B2674FE9B29}"/>
          </ac:spMkLst>
        </pc:spChg>
      </pc:sldChg>
      <pc:sldChg chg="modSp">
        <pc:chgData name="FIZA ALAM" userId="35a0e37aa0299a0c" providerId="LiveId" clId="{AB0A5ABF-EB6C-4C52-A059-ADCA405748AC}" dt="2022-03-04T08:12:47.878" v="2715"/>
        <pc:sldMkLst>
          <pc:docMk/>
          <pc:sldMk cId="593784490" sldId="266"/>
        </pc:sldMkLst>
        <pc:spChg chg="mod">
          <ac:chgData name="FIZA ALAM" userId="35a0e37aa0299a0c" providerId="LiveId" clId="{AB0A5ABF-EB6C-4C52-A059-ADCA405748AC}" dt="2022-03-04T08:12:47.878" v="2715"/>
          <ac:spMkLst>
            <pc:docMk/>
            <pc:sldMk cId="593784490" sldId="266"/>
            <ac:spMk id="2" creationId="{886D5015-C66C-4017-B4AA-09D2BDB220AF}"/>
          </ac:spMkLst>
        </pc:spChg>
        <pc:spChg chg="mod">
          <ac:chgData name="FIZA ALAM" userId="35a0e37aa0299a0c" providerId="LiveId" clId="{AB0A5ABF-EB6C-4C52-A059-ADCA405748AC}" dt="2022-03-04T08:12:47.878" v="2715"/>
          <ac:spMkLst>
            <pc:docMk/>
            <pc:sldMk cId="593784490" sldId="266"/>
            <ac:spMk id="3" creationId="{8719DE97-F23B-4F71-A0FC-A1D5E5FD9DEF}"/>
          </ac:spMkLst>
        </pc:spChg>
      </pc:sldChg>
      <pc:sldChg chg="modSp mod">
        <pc:chgData name="FIZA ALAM" userId="35a0e37aa0299a0c" providerId="LiveId" clId="{AB0A5ABF-EB6C-4C52-A059-ADCA405748AC}" dt="2022-03-04T08:12:47.878" v="2715"/>
        <pc:sldMkLst>
          <pc:docMk/>
          <pc:sldMk cId="2584067566" sldId="267"/>
        </pc:sldMkLst>
        <pc:spChg chg="mod">
          <ac:chgData name="FIZA ALAM" userId="35a0e37aa0299a0c" providerId="LiveId" clId="{AB0A5ABF-EB6C-4C52-A059-ADCA405748AC}" dt="2022-03-04T08:12:47.878" v="2715"/>
          <ac:spMkLst>
            <pc:docMk/>
            <pc:sldMk cId="2584067566" sldId="267"/>
            <ac:spMk id="2" creationId="{97881FE5-BF26-491C-915B-882F32948119}"/>
          </ac:spMkLst>
        </pc:spChg>
        <pc:spChg chg="mod">
          <ac:chgData name="FIZA ALAM" userId="35a0e37aa0299a0c" providerId="LiveId" clId="{AB0A5ABF-EB6C-4C52-A059-ADCA405748AC}" dt="2022-03-04T08:12:47.878" v="2715"/>
          <ac:spMkLst>
            <pc:docMk/>
            <pc:sldMk cId="2584067566" sldId="267"/>
            <ac:spMk id="3" creationId="{480A42C9-DD95-4C5B-A9B8-3DC91CB5DB95}"/>
          </ac:spMkLst>
        </pc:spChg>
        <pc:picChg chg="mod">
          <ac:chgData name="FIZA ALAM" userId="35a0e37aa0299a0c" providerId="LiveId" clId="{AB0A5ABF-EB6C-4C52-A059-ADCA405748AC}" dt="2022-03-04T07:30:47.077" v="1581" actId="1076"/>
          <ac:picMkLst>
            <pc:docMk/>
            <pc:sldMk cId="2584067566" sldId="267"/>
            <ac:picMk id="5" creationId="{B42AAEAA-6197-46BA-B404-D673D5CED330}"/>
          </ac:picMkLst>
        </pc:picChg>
      </pc:sldChg>
      <pc:sldChg chg="modSp">
        <pc:chgData name="FIZA ALAM" userId="35a0e37aa0299a0c" providerId="LiveId" clId="{AB0A5ABF-EB6C-4C52-A059-ADCA405748AC}" dt="2022-03-04T08:12:47.878" v="2715"/>
        <pc:sldMkLst>
          <pc:docMk/>
          <pc:sldMk cId="194898605" sldId="268"/>
        </pc:sldMkLst>
        <pc:spChg chg="mod">
          <ac:chgData name="FIZA ALAM" userId="35a0e37aa0299a0c" providerId="LiveId" clId="{AB0A5ABF-EB6C-4C52-A059-ADCA405748AC}" dt="2022-03-04T08:12:47.878" v="2715"/>
          <ac:spMkLst>
            <pc:docMk/>
            <pc:sldMk cId="194898605" sldId="268"/>
            <ac:spMk id="2" creationId="{0BB2E03A-157B-403D-B8F7-AA2865580528}"/>
          </ac:spMkLst>
        </pc:spChg>
        <pc:spChg chg="mod">
          <ac:chgData name="FIZA ALAM" userId="35a0e37aa0299a0c" providerId="LiveId" clId="{AB0A5ABF-EB6C-4C52-A059-ADCA405748AC}" dt="2022-03-04T08:12:47.878" v="2715"/>
          <ac:spMkLst>
            <pc:docMk/>
            <pc:sldMk cId="194898605" sldId="268"/>
            <ac:spMk id="3" creationId="{DA65491B-AD48-4A77-9CDF-69875800B1BE}"/>
          </ac:spMkLst>
        </pc:spChg>
      </pc:sldChg>
      <pc:sldChg chg="modSp mod">
        <pc:chgData name="FIZA ALAM" userId="35a0e37aa0299a0c" providerId="LiveId" clId="{AB0A5ABF-EB6C-4C52-A059-ADCA405748AC}" dt="2022-03-04T08:22:22.702" v="2755" actId="115"/>
        <pc:sldMkLst>
          <pc:docMk/>
          <pc:sldMk cId="927033414" sldId="269"/>
        </pc:sldMkLst>
        <pc:spChg chg="mod">
          <ac:chgData name="FIZA ALAM" userId="35a0e37aa0299a0c" providerId="LiveId" clId="{AB0A5ABF-EB6C-4C52-A059-ADCA405748AC}" dt="2022-03-04T08:13:08.461" v="2716" actId="207"/>
          <ac:spMkLst>
            <pc:docMk/>
            <pc:sldMk cId="927033414" sldId="269"/>
            <ac:spMk id="2" creationId="{71DD5D32-F1DD-4595-95A0-04D23B9DAA01}"/>
          </ac:spMkLst>
        </pc:spChg>
        <pc:spChg chg="mod">
          <ac:chgData name="FIZA ALAM" userId="35a0e37aa0299a0c" providerId="LiveId" clId="{AB0A5ABF-EB6C-4C52-A059-ADCA405748AC}" dt="2022-03-04T08:22:22.702" v="2755" actId="115"/>
          <ac:spMkLst>
            <pc:docMk/>
            <pc:sldMk cId="927033414" sldId="269"/>
            <ac:spMk id="3" creationId="{C6597564-5E66-42EA-B567-1D5F680D7EFD}"/>
          </ac:spMkLst>
        </pc:spChg>
      </pc:sldChg>
      <pc:sldChg chg="modSp">
        <pc:chgData name="FIZA ALAM" userId="35a0e37aa0299a0c" providerId="LiveId" clId="{AB0A5ABF-EB6C-4C52-A059-ADCA405748AC}" dt="2022-03-04T08:12:47.878" v="2715"/>
        <pc:sldMkLst>
          <pc:docMk/>
          <pc:sldMk cId="321309320" sldId="270"/>
        </pc:sldMkLst>
        <pc:spChg chg="mod">
          <ac:chgData name="FIZA ALAM" userId="35a0e37aa0299a0c" providerId="LiveId" clId="{AB0A5ABF-EB6C-4C52-A059-ADCA405748AC}" dt="2022-03-04T08:12:47.878" v="2715"/>
          <ac:spMkLst>
            <pc:docMk/>
            <pc:sldMk cId="321309320" sldId="270"/>
            <ac:spMk id="2" creationId="{8144327F-4432-419B-8669-3CEB04DEA725}"/>
          </ac:spMkLst>
        </pc:spChg>
        <pc:spChg chg="mod">
          <ac:chgData name="FIZA ALAM" userId="35a0e37aa0299a0c" providerId="LiveId" clId="{AB0A5ABF-EB6C-4C52-A059-ADCA405748AC}" dt="2022-03-04T08:12:47.878" v="2715"/>
          <ac:spMkLst>
            <pc:docMk/>
            <pc:sldMk cId="321309320" sldId="270"/>
            <ac:spMk id="3" creationId="{88BF77BF-FE40-4FD2-946A-E6FE7A918830}"/>
          </ac:spMkLst>
        </pc:spChg>
      </pc:sldChg>
      <pc:sldChg chg="delSp modSp new mod">
        <pc:chgData name="FIZA ALAM" userId="35a0e37aa0299a0c" providerId="LiveId" clId="{AB0A5ABF-EB6C-4C52-A059-ADCA405748AC}" dt="2022-03-04T08:29:35.618" v="2758" actId="20577"/>
        <pc:sldMkLst>
          <pc:docMk/>
          <pc:sldMk cId="1609713141" sldId="271"/>
        </pc:sldMkLst>
        <pc:spChg chg="del mod">
          <ac:chgData name="FIZA ALAM" userId="35a0e37aa0299a0c" providerId="LiveId" clId="{AB0A5ABF-EB6C-4C52-A059-ADCA405748AC}" dt="2022-03-04T07:20:56.433" v="1042" actId="21"/>
          <ac:spMkLst>
            <pc:docMk/>
            <pc:sldMk cId="1609713141" sldId="271"/>
            <ac:spMk id="2" creationId="{0E8D64ED-6F3B-40C8-A2E7-980C2DDA8BFE}"/>
          </ac:spMkLst>
        </pc:spChg>
        <pc:spChg chg="mod">
          <ac:chgData name="FIZA ALAM" userId="35a0e37aa0299a0c" providerId="LiveId" clId="{AB0A5ABF-EB6C-4C52-A059-ADCA405748AC}" dt="2022-03-04T08:29:35.618" v="2758" actId="20577"/>
          <ac:spMkLst>
            <pc:docMk/>
            <pc:sldMk cId="1609713141" sldId="271"/>
            <ac:spMk id="3" creationId="{4DE67E18-27C6-45F1-8093-40A9879A139F}"/>
          </ac:spMkLst>
        </pc:spChg>
      </pc:sldChg>
      <pc:sldChg chg="delSp modSp new mod">
        <pc:chgData name="FIZA ALAM" userId="35a0e37aa0299a0c" providerId="LiveId" clId="{AB0A5ABF-EB6C-4C52-A059-ADCA405748AC}" dt="2022-03-04T08:21:52.806" v="2752" actId="14100"/>
        <pc:sldMkLst>
          <pc:docMk/>
          <pc:sldMk cId="1395434553" sldId="272"/>
        </pc:sldMkLst>
        <pc:spChg chg="del mod">
          <ac:chgData name="FIZA ALAM" userId="35a0e37aa0299a0c" providerId="LiveId" clId="{AB0A5ABF-EB6C-4C52-A059-ADCA405748AC}" dt="2022-03-04T07:46:43.622" v="2391" actId="21"/>
          <ac:spMkLst>
            <pc:docMk/>
            <pc:sldMk cId="1395434553" sldId="272"/>
            <ac:spMk id="2" creationId="{EC7A33F0-A2FF-4FFA-BBD2-88E06C4D8A54}"/>
          </ac:spMkLst>
        </pc:spChg>
        <pc:spChg chg="mod">
          <ac:chgData name="FIZA ALAM" userId="35a0e37aa0299a0c" providerId="LiveId" clId="{AB0A5ABF-EB6C-4C52-A059-ADCA405748AC}" dt="2022-03-04T08:21:52.806" v="2752" actId="14100"/>
          <ac:spMkLst>
            <pc:docMk/>
            <pc:sldMk cId="1395434553" sldId="272"/>
            <ac:spMk id="3" creationId="{3333E770-DEF3-4FED-B0E6-AA973CB331DB}"/>
          </ac:spMkLst>
        </pc:spChg>
      </pc:sldChg>
      <pc:sldChg chg="modSp new mod">
        <pc:chgData name="FIZA ALAM" userId="35a0e37aa0299a0c" providerId="LiveId" clId="{AB0A5ABF-EB6C-4C52-A059-ADCA405748AC}" dt="2022-03-04T08:20:46.142" v="2745" actId="20577"/>
        <pc:sldMkLst>
          <pc:docMk/>
          <pc:sldMk cId="2294920293" sldId="273"/>
        </pc:sldMkLst>
        <pc:spChg chg="mod">
          <ac:chgData name="FIZA ALAM" userId="35a0e37aa0299a0c" providerId="LiveId" clId="{AB0A5ABF-EB6C-4C52-A059-ADCA405748AC}" dt="2022-03-04T08:20:46.142" v="2745" actId="20577"/>
          <ac:spMkLst>
            <pc:docMk/>
            <pc:sldMk cId="2294920293" sldId="273"/>
            <ac:spMk id="2" creationId="{D8DFFE35-A557-40AD-9B17-36495BE86F37}"/>
          </ac:spMkLst>
        </pc:spChg>
      </pc:sldChg>
      <pc:sldChg chg="new del">
        <pc:chgData name="FIZA ALAM" userId="35a0e37aa0299a0c" providerId="LiveId" clId="{AB0A5ABF-EB6C-4C52-A059-ADCA405748AC}" dt="2022-03-04T08:02:30.639" v="2678" actId="2696"/>
        <pc:sldMkLst>
          <pc:docMk/>
          <pc:sldMk cId="1578759560" sldId="274"/>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65F9C3E-4A87-4E83-B114-EB07B221669D}" type="datetimeFigureOut">
              <a:rPr lang="en-IN" smtClean="0"/>
              <a:t>04-03-2022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71915FC-CFC8-435C-805A-523B7E78897A}" type="slidenum">
              <a:rPr lang="en-IN" smtClean="0"/>
              <a:t>‹#›</a:t>
            </a:fld>
            <a:endParaRPr lang="en-IN" dirty="0"/>
          </a:p>
        </p:txBody>
      </p:sp>
    </p:spTree>
    <p:extLst>
      <p:ext uri="{BB962C8B-B14F-4D97-AF65-F5344CB8AC3E}">
        <p14:creationId xmlns:p14="http://schemas.microsoft.com/office/powerpoint/2010/main" val="3317009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65F9C3E-4A87-4E83-B114-EB07B221669D}" type="datetimeFigureOut">
              <a:rPr lang="en-IN" smtClean="0"/>
              <a:t>04-03-2022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E71915FC-CFC8-435C-805A-523B7E78897A}" type="slidenum">
              <a:rPr lang="en-IN" smtClean="0"/>
              <a:t>‹#›</a:t>
            </a:fld>
            <a:endParaRPr lang="en-IN" dirty="0"/>
          </a:p>
        </p:txBody>
      </p:sp>
    </p:spTree>
    <p:extLst>
      <p:ext uri="{BB962C8B-B14F-4D97-AF65-F5344CB8AC3E}">
        <p14:creationId xmlns:p14="http://schemas.microsoft.com/office/powerpoint/2010/main" val="3233989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65F9C3E-4A87-4E83-B114-EB07B221669D}" type="datetimeFigureOut">
              <a:rPr lang="en-IN" smtClean="0"/>
              <a:t>04-03-2022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71915FC-CFC8-435C-805A-523B7E78897A}" type="slidenum">
              <a:rPr lang="en-IN" smtClean="0"/>
              <a:t>‹#›</a:t>
            </a:fld>
            <a:endParaRPr lang="en-IN" dirty="0"/>
          </a:p>
        </p:txBody>
      </p:sp>
    </p:spTree>
    <p:extLst>
      <p:ext uri="{BB962C8B-B14F-4D97-AF65-F5344CB8AC3E}">
        <p14:creationId xmlns:p14="http://schemas.microsoft.com/office/powerpoint/2010/main" val="26274962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65F9C3E-4A87-4E83-B114-EB07B221669D}" type="datetimeFigureOut">
              <a:rPr lang="en-IN" smtClean="0"/>
              <a:t>04-03-2022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71915FC-CFC8-435C-805A-523B7E78897A}" type="slidenum">
              <a:rPr lang="en-IN" smtClean="0"/>
              <a:t>‹#›</a:t>
            </a:fld>
            <a:endParaRPr lang="en-IN"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3182845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5F9C3E-4A87-4E83-B114-EB07B221669D}" type="datetimeFigureOut">
              <a:rPr lang="en-IN" smtClean="0"/>
              <a:t>04-03-2022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71915FC-CFC8-435C-805A-523B7E78897A}" type="slidenum">
              <a:rPr lang="en-IN" smtClean="0"/>
              <a:t>‹#›</a:t>
            </a:fld>
            <a:endParaRPr lang="en-IN" dirty="0"/>
          </a:p>
        </p:txBody>
      </p:sp>
    </p:spTree>
    <p:extLst>
      <p:ext uri="{BB962C8B-B14F-4D97-AF65-F5344CB8AC3E}">
        <p14:creationId xmlns:p14="http://schemas.microsoft.com/office/powerpoint/2010/main" val="41837837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65F9C3E-4A87-4E83-B114-EB07B221669D}" type="datetimeFigureOut">
              <a:rPr lang="en-IN" smtClean="0"/>
              <a:t>04-03-2022</a:t>
            </a:fld>
            <a:endParaRPr lang="en-IN" dirty="0"/>
          </a:p>
        </p:txBody>
      </p:sp>
      <p:sp>
        <p:nvSpPr>
          <p:cNvPr id="4"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71915FC-CFC8-435C-805A-523B7E78897A}" type="slidenum">
              <a:rPr lang="en-IN" smtClean="0"/>
              <a:t>‹#›</a:t>
            </a:fld>
            <a:endParaRPr lang="en-IN" dirty="0"/>
          </a:p>
        </p:txBody>
      </p:sp>
    </p:spTree>
    <p:extLst>
      <p:ext uri="{BB962C8B-B14F-4D97-AF65-F5344CB8AC3E}">
        <p14:creationId xmlns:p14="http://schemas.microsoft.com/office/powerpoint/2010/main" val="25766491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65F9C3E-4A87-4E83-B114-EB07B221669D}" type="datetimeFigureOut">
              <a:rPr lang="en-IN" smtClean="0"/>
              <a:t>04-03-2022</a:t>
            </a:fld>
            <a:endParaRPr lang="en-IN" dirty="0"/>
          </a:p>
        </p:txBody>
      </p:sp>
      <p:sp>
        <p:nvSpPr>
          <p:cNvPr id="4"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71915FC-CFC8-435C-805A-523B7E78897A}" type="slidenum">
              <a:rPr lang="en-IN" smtClean="0"/>
              <a:t>‹#›</a:t>
            </a:fld>
            <a:endParaRPr lang="en-IN" dirty="0"/>
          </a:p>
        </p:txBody>
      </p:sp>
    </p:spTree>
    <p:extLst>
      <p:ext uri="{BB962C8B-B14F-4D97-AF65-F5344CB8AC3E}">
        <p14:creationId xmlns:p14="http://schemas.microsoft.com/office/powerpoint/2010/main" val="11995807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5F9C3E-4A87-4E83-B114-EB07B221669D}" type="datetimeFigureOut">
              <a:rPr lang="en-IN" smtClean="0"/>
              <a:t>04-03-2022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71915FC-CFC8-435C-805A-523B7E78897A}" type="slidenum">
              <a:rPr lang="en-IN" smtClean="0"/>
              <a:t>‹#›</a:t>
            </a:fld>
            <a:endParaRPr lang="en-IN" dirty="0"/>
          </a:p>
        </p:txBody>
      </p:sp>
    </p:spTree>
    <p:extLst>
      <p:ext uri="{BB962C8B-B14F-4D97-AF65-F5344CB8AC3E}">
        <p14:creationId xmlns:p14="http://schemas.microsoft.com/office/powerpoint/2010/main" val="1928846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5F9C3E-4A87-4E83-B114-EB07B221669D}" type="datetimeFigureOut">
              <a:rPr lang="en-IN" smtClean="0"/>
              <a:t>04-03-2022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71915FC-CFC8-435C-805A-523B7E78897A}" type="slidenum">
              <a:rPr lang="en-IN" smtClean="0"/>
              <a:t>‹#›</a:t>
            </a:fld>
            <a:endParaRPr lang="en-IN" dirty="0"/>
          </a:p>
        </p:txBody>
      </p:sp>
    </p:spTree>
    <p:extLst>
      <p:ext uri="{BB962C8B-B14F-4D97-AF65-F5344CB8AC3E}">
        <p14:creationId xmlns:p14="http://schemas.microsoft.com/office/powerpoint/2010/main" val="1867170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5F9C3E-4A87-4E83-B114-EB07B221669D}" type="datetimeFigureOut">
              <a:rPr lang="en-IN" smtClean="0"/>
              <a:t>04-03-2022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71915FC-CFC8-435C-805A-523B7E78897A}" type="slidenum">
              <a:rPr lang="en-IN" smtClean="0"/>
              <a:t>‹#›</a:t>
            </a:fld>
            <a:endParaRPr lang="en-IN" dirty="0"/>
          </a:p>
        </p:txBody>
      </p:sp>
    </p:spTree>
    <p:extLst>
      <p:ext uri="{BB962C8B-B14F-4D97-AF65-F5344CB8AC3E}">
        <p14:creationId xmlns:p14="http://schemas.microsoft.com/office/powerpoint/2010/main" val="793616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5F9C3E-4A87-4E83-B114-EB07B221669D}" type="datetimeFigureOut">
              <a:rPr lang="en-IN" smtClean="0"/>
              <a:t>04-03-2022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71915FC-CFC8-435C-805A-523B7E78897A}" type="slidenum">
              <a:rPr lang="en-IN" smtClean="0"/>
              <a:t>‹#›</a:t>
            </a:fld>
            <a:endParaRPr lang="en-IN" dirty="0"/>
          </a:p>
        </p:txBody>
      </p:sp>
    </p:spTree>
    <p:extLst>
      <p:ext uri="{BB962C8B-B14F-4D97-AF65-F5344CB8AC3E}">
        <p14:creationId xmlns:p14="http://schemas.microsoft.com/office/powerpoint/2010/main" val="3545705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65F9C3E-4A87-4E83-B114-EB07B221669D}" type="datetimeFigureOut">
              <a:rPr lang="en-IN" smtClean="0"/>
              <a:t>04-03-2022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E71915FC-CFC8-435C-805A-523B7E78897A}" type="slidenum">
              <a:rPr lang="en-IN" smtClean="0"/>
              <a:t>‹#›</a:t>
            </a:fld>
            <a:endParaRPr lang="en-IN" dirty="0"/>
          </a:p>
        </p:txBody>
      </p:sp>
    </p:spTree>
    <p:extLst>
      <p:ext uri="{BB962C8B-B14F-4D97-AF65-F5344CB8AC3E}">
        <p14:creationId xmlns:p14="http://schemas.microsoft.com/office/powerpoint/2010/main" val="1082393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65F9C3E-4A87-4E83-B114-EB07B221669D}" type="datetimeFigureOut">
              <a:rPr lang="en-IN" smtClean="0"/>
              <a:t>04-03-2022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E71915FC-CFC8-435C-805A-523B7E78897A}" type="slidenum">
              <a:rPr lang="en-IN" smtClean="0"/>
              <a:t>‹#›</a:t>
            </a:fld>
            <a:endParaRPr lang="en-IN" dirty="0"/>
          </a:p>
        </p:txBody>
      </p:sp>
    </p:spTree>
    <p:extLst>
      <p:ext uri="{BB962C8B-B14F-4D97-AF65-F5344CB8AC3E}">
        <p14:creationId xmlns:p14="http://schemas.microsoft.com/office/powerpoint/2010/main" val="3964292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65F9C3E-4A87-4E83-B114-EB07B221669D}" type="datetimeFigureOut">
              <a:rPr lang="en-IN" smtClean="0"/>
              <a:t>04-03-2022</a:t>
            </a:fld>
            <a:endParaRPr lang="en-IN" dirty="0"/>
          </a:p>
        </p:txBody>
      </p:sp>
      <p:sp>
        <p:nvSpPr>
          <p:cNvPr id="5" name="Footer Placeholder 3"/>
          <p:cNvSpPr>
            <a:spLocks noGrp="1"/>
          </p:cNvSpPr>
          <p:nvPr>
            <p:ph type="ftr" sz="quarter" idx="11"/>
          </p:nvPr>
        </p:nvSpPr>
        <p:spPr/>
        <p:txBody>
          <a:bodyPr/>
          <a:lstStyle/>
          <a:p>
            <a:endParaRPr lang="en-IN" dirty="0"/>
          </a:p>
        </p:txBody>
      </p:sp>
      <p:sp>
        <p:nvSpPr>
          <p:cNvPr id="6" name="Slide Number Placeholder 4"/>
          <p:cNvSpPr>
            <a:spLocks noGrp="1"/>
          </p:cNvSpPr>
          <p:nvPr>
            <p:ph type="sldNum" sz="quarter" idx="12"/>
          </p:nvPr>
        </p:nvSpPr>
        <p:spPr/>
        <p:txBody>
          <a:bodyPr/>
          <a:lstStyle/>
          <a:p>
            <a:fld id="{E71915FC-CFC8-435C-805A-523B7E78897A}" type="slidenum">
              <a:rPr lang="en-IN" smtClean="0"/>
              <a:t>‹#›</a:t>
            </a:fld>
            <a:endParaRPr lang="en-IN" dirty="0"/>
          </a:p>
        </p:txBody>
      </p:sp>
    </p:spTree>
    <p:extLst>
      <p:ext uri="{BB962C8B-B14F-4D97-AF65-F5344CB8AC3E}">
        <p14:creationId xmlns:p14="http://schemas.microsoft.com/office/powerpoint/2010/main" val="877801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65F9C3E-4A87-4E83-B114-EB07B221669D}" type="datetimeFigureOut">
              <a:rPr lang="en-IN" smtClean="0"/>
              <a:t>04-03-2022</a:t>
            </a:fld>
            <a:endParaRPr lang="en-IN" dirty="0"/>
          </a:p>
        </p:txBody>
      </p:sp>
      <p:sp>
        <p:nvSpPr>
          <p:cNvPr id="5" name="Footer Placeholder 2"/>
          <p:cNvSpPr>
            <a:spLocks noGrp="1"/>
          </p:cNvSpPr>
          <p:nvPr>
            <p:ph type="ftr" sz="quarter" idx="11"/>
          </p:nvPr>
        </p:nvSpPr>
        <p:spPr/>
        <p:txBody>
          <a:bodyPr/>
          <a:lstStyle/>
          <a:p>
            <a:endParaRPr lang="en-IN" dirty="0"/>
          </a:p>
        </p:txBody>
      </p:sp>
      <p:sp>
        <p:nvSpPr>
          <p:cNvPr id="6" name="Slide Number Placeholder 3"/>
          <p:cNvSpPr>
            <a:spLocks noGrp="1"/>
          </p:cNvSpPr>
          <p:nvPr>
            <p:ph type="sldNum" sz="quarter" idx="12"/>
          </p:nvPr>
        </p:nvSpPr>
        <p:spPr/>
        <p:txBody>
          <a:bodyPr/>
          <a:lstStyle/>
          <a:p>
            <a:fld id="{E71915FC-CFC8-435C-805A-523B7E78897A}" type="slidenum">
              <a:rPr lang="en-IN" smtClean="0"/>
              <a:t>‹#›</a:t>
            </a:fld>
            <a:endParaRPr lang="en-IN" dirty="0"/>
          </a:p>
        </p:txBody>
      </p:sp>
    </p:spTree>
    <p:extLst>
      <p:ext uri="{BB962C8B-B14F-4D97-AF65-F5344CB8AC3E}">
        <p14:creationId xmlns:p14="http://schemas.microsoft.com/office/powerpoint/2010/main" val="26612522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65F9C3E-4A87-4E83-B114-EB07B221669D}" type="datetimeFigureOut">
              <a:rPr lang="en-IN" smtClean="0"/>
              <a:t>04-03-2022</a:t>
            </a:fld>
            <a:endParaRPr lang="en-IN" dirty="0"/>
          </a:p>
        </p:txBody>
      </p:sp>
      <p:sp>
        <p:nvSpPr>
          <p:cNvPr id="5" name="Footer Placeholder 5"/>
          <p:cNvSpPr>
            <a:spLocks noGrp="1"/>
          </p:cNvSpPr>
          <p:nvPr>
            <p:ph type="ftr" sz="quarter" idx="11"/>
          </p:nvPr>
        </p:nvSpPr>
        <p:spPr/>
        <p:txBody>
          <a:bodyPr/>
          <a:lstStyle/>
          <a:p>
            <a:endParaRPr lang="en-IN" dirty="0"/>
          </a:p>
        </p:txBody>
      </p:sp>
      <p:sp>
        <p:nvSpPr>
          <p:cNvPr id="6" name="Slide Number Placeholder 6"/>
          <p:cNvSpPr>
            <a:spLocks noGrp="1"/>
          </p:cNvSpPr>
          <p:nvPr>
            <p:ph type="sldNum" sz="quarter" idx="12"/>
          </p:nvPr>
        </p:nvSpPr>
        <p:spPr/>
        <p:txBody>
          <a:bodyPr/>
          <a:lstStyle/>
          <a:p>
            <a:fld id="{E71915FC-CFC8-435C-805A-523B7E78897A}" type="slidenum">
              <a:rPr lang="en-IN" smtClean="0"/>
              <a:t>‹#›</a:t>
            </a:fld>
            <a:endParaRPr lang="en-IN" dirty="0"/>
          </a:p>
        </p:txBody>
      </p:sp>
    </p:spTree>
    <p:extLst>
      <p:ext uri="{BB962C8B-B14F-4D97-AF65-F5344CB8AC3E}">
        <p14:creationId xmlns:p14="http://schemas.microsoft.com/office/powerpoint/2010/main" val="27417553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65F9C3E-4A87-4E83-B114-EB07B221669D}" type="datetimeFigureOut">
              <a:rPr lang="en-IN" smtClean="0"/>
              <a:t>04-03-2022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E71915FC-CFC8-435C-805A-523B7E78897A}" type="slidenum">
              <a:rPr lang="en-IN" smtClean="0"/>
              <a:t>‹#›</a:t>
            </a:fld>
            <a:endParaRPr lang="en-IN" dirty="0"/>
          </a:p>
        </p:txBody>
      </p:sp>
    </p:spTree>
    <p:extLst>
      <p:ext uri="{BB962C8B-B14F-4D97-AF65-F5344CB8AC3E}">
        <p14:creationId xmlns:p14="http://schemas.microsoft.com/office/powerpoint/2010/main" val="2366445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65F9C3E-4A87-4E83-B114-EB07B221669D}" type="datetimeFigureOut">
              <a:rPr lang="en-IN" smtClean="0"/>
              <a:t>04-03-2022</a:t>
            </a:fld>
            <a:endParaRPr lang="en-IN"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E71915FC-CFC8-435C-805A-523B7E78897A}" type="slidenum">
              <a:rPr lang="en-IN" smtClean="0"/>
              <a:t>‹#›</a:t>
            </a:fld>
            <a:endParaRPr lang="en-IN" dirty="0"/>
          </a:p>
        </p:txBody>
      </p:sp>
    </p:spTree>
    <p:extLst>
      <p:ext uri="{BB962C8B-B14F-4D97-AF65-F5344CB8AC3E}">
        <p14:creationId xmlns:p14="http://schemas.microsoft.com/office/powerpoint/2010/main" val="2174822350"/>
      </p:ext>
    </p:extLst>
  </p:cSld>
  <p:clrMap bg1="dk1" tx1="lt1" bg2="dk2" tx2="lt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 id="2147483927" r:id="rId13"/>
    <p:sldLayoutId id="2147483928" r:id="rId14"/>
    <p:sldLayoutId id="2147483929" r:id="rId15"/>
    <p:sldLayoutId id="2147483930" r:id="rId16"/>
    <p:sldLayoutId id="214748393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testasp.vulnweb.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hyperlink" Target="https://testasp.vulnweb.com/"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burpsuite/show/1/b9qttyi9go5khhtbaeroqmi9k00hl64p" TargetMode="External"/><Relationship Id="rId2" Type="http://schemas.openxmlformats.org/officeDocument/2006/relationships/hyperlink" Target="https://testasp.vulnweb.com/" TargetMode="Externa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D5D32-F1DD-4595-95A0-04D23B9DAA01}"/>
              </a:ext>
            </a:extLst>
          </p:cNvPr>
          <p:cNvSpPr>
            <a:spLocks noGrp="1"/>
          </p:cNvSpPr>
          <p:nvPr>
            <p:ph type="ctrTitle"/>
          </p:nvPr>
        </p:nvSpPr>
        <p:spPr>
          <a:xfrm>
            <a:off x="209997" y="633650"/>
            <a:ext cx="11881388" cy="881097"/>
          </a:xfrm>
        </p:spPr>
        <p:txBody>
          <a:bodyPr>
            <a:noAutofit/>
          </a:bodyPr>
          <a:lstStyle/>
          <a:p>
            <a:r>
              <a:rPr kumimoji="0" lang="en-US" sz="4800" i="0" u="sng" strike="noStrike" kern="1200" cap="none" spc="0" normalizeH="0" baseline="0" noProof="0" dirty="0">
                <a:ln>
                  <a:noFill/>
                </a:ln>
                <a:solidFill>
                  <a:schemeClr val="tx1">
                    <a:lumMod val="95000"/>
                  </a:schemeClr>
                </a:solidFill>
                <a:effectLst/>
                <a:uLnTx/>
                <a:uFillTx/>
                <a:latin typeface="Algerian" panose="04020705040A02060702" pitchFamily="82" charset="0"/>
                <a:ea typeface="+mn-ea"/>
                <a:cs typeface="Times New Roman" panose="02020603050405020304" pitchFamily="18" charset="0"/>
              </a:rPr>
              <a:t>TASK 3: </a:t>
            </a:r>
            <a:r>
              <a:rPr kumimoji="0" lang="en-US" sz="4800" i="0" u="sng" strike="noStrike" kern="1200" cap="none" spc="0" normalizeH="0" baseline="0" noProof="0" dirty="0">
                <a:ln>
                  <a:noFill/>
                </a:ln>
                <a:solidFill>
                  <a:schemeClr val="tx1">
                    <a:lumMod val="95000"/>
                  </a:schemeClr>
                </a:solidFill>
                <a:effectLst/>
                <a:uLnTx/>
                <a:uFillTx/>
                <a:latin typeface="Algerian" panose="04020705040A02060702" pitchFamily="82" charset="0"/>
                <a:ea typeface="+mn-ea"/>
                <a:cs typeface="+mn-cs"/>
              </a:rPr>
              <a:t>ENTERING/SOLVING A GIVEN WEBSITE USING BURPSUITE</a:t>
            </a:r>
            <a:endParaRPr lang="en-IN" sz="4800" u="sng" dirty="0">
              <a:solidFill>
                <a:schemeClr val="tx1">
                  <a:lumMod val="95000"/>
                </a:schemeClr>
              </a:solidFill>
              <a:latin typeface="Algerian" panose="04020705040A02060702" pitchFamily="82" charset="0"/>
            </a:endParaRPr>
          </a:p>
        </p:txBody>
      </p:sp>
      <p:sp>
        <p:nvSpPr>
          <p:cNvPr id="3" name="Subtitle 2">
            <a:extLst>
              <a:ext uri="{FF2B5EF4-FFF2-40B4-BE49-F238E27FC236}">
                <a16:creationId xmlns:a16="http://schemas.microsoft.com/office/drawing/2014/main" id="{C6597564-5E66-42EA-B567-1D5F680D7EFD}"/>
              </a:ext>
            </a:extLst>
          </p:cNvPr>
          <p:cNvSpPr>
            <a:spLocks noGrp="1"/>
          </p:cNvSpPr>
          <p:nvPr>
            <p:ph type="subTitle" idx="1"/>
          </p:nvPr>
        </p:nvSpPr>
        <p:spPr>
          <a:xfrm>
            <a:off x="209998" y="1376039"/>
            <a:ext cx="11881388" cy="5408720"/>
          </a:xfrm>
        </p:spPr>
        <p:txBody>
          <a:bodyPr>
            <a:normAutofit fontScale="55000" lnSpcReduction="20000"/>
          </a:bodyPr>
          <a:lstStyle/>
          <a:p>
            <a:endParaRPr lang="en-US" sz="5400" dirty="0">
              <a:solidFill>
                <a:prstClr val="black"/>
              </a:solidFill>
              <a:latin typeface="Calibri Light" panose="020F0302020204030204"/>
              <a:ea typeface="+mj-ea"/>
              <a:cs typeface="+mj-cs"/>
            </a:endParaRPr>
          </a:p>
          <a:p>
            <a:r>
              <a:rPr kumimoji="0" lang="en-US" sz="4400" b="1" u="sng" strike="noStrike" kern="1200" cap="none" spc="0" normalizeH="0" baseline="0" noProof="0" dirty="0">
                <a:ln>
                  <a:noFill/>
                </a:ln>
                <a:solidFill>
                  <a:schemeClr val="tx1">
                    <a:lumMod val="95000"/>
                  </a:schemeClr>
                </a:solidFill>
                <a:effectLst/>
                <a:uLnTx/>
                <a:uFillTx/>
                <a:latin typeface="Eras Medium ITC" panose="020B0602030504020804" pitchFamily="34" charset="0"/>
                <a:ea typeface="+mj-ea"/>
                <a:cs typeface="Calibri" panose="020F0502020204030204" pitchFamily="34" charset="0"/>
              </a:rPr>
              <a:t>STEPS </a:t>
            </a:r>
            <a:r>
              <a:rPr lang="en-US" sz="4400" b="1" u="sng" dirty="0">
                <a:solidFill>
                  <a:schemeClr val="tx1">
                    <a:lumMod val="95000"/>
                  </a:schemeClr>
                </a:solidFill>
                <a:latin typeface="Eras Medium ITC" panose="020B0602030504020804" pitchFamily="34" charset="0"/>
                <a:ea typeface="+mj-ea"/>
                <a:cs typeface="Calibri" panose="020F0502020204030204" pitchFamily="34" charset="0"/>
              </a:rPr>
              <a:t>to perform the vulnerabilily attack using Burp suite</a:t>
            </a:r>
            <a:r>
              <a:rPr kumimoji="0" lang="en-US" sz="4400" b="1" u="sng" strike="noStrike" kern="1200" cap="none" spc="0" normalizeH="0" baseline="0" noProof="0" dirty="0">
                <a:ln>
                  <a:noFill/>
                </a:ln>
                <a:solidFill>
                  <a:schemeClr val="tx1">
                    <a:lumMod val="95000"/>
                  </a:schemeClr>
                </a:solidFill>
                <a:effectLst/>
                <a:uLnTx/>
                <a:uFillTx/>
                <a:latin typeface="Eras Medium ITC" panose="020B0602030504020804" pitchFamily="34" charset="0"/>
                <a:ea typeface="+mj-ea"/>
                <a:cs typeface="Calibri" panose="020F0502020204030204" pitchFamily="34" charset="0"/>
              </a:rPr>
              <a:t>:</a:t>
            </a:r>
            <a:endParaRPr lang="en-US" sz="4400" b="1" u="sng" dirty="0">
              <a:solidFill>
                <a:schemeClr val="tx1">
                  <a:lumMod val="95000"/>
                </a:schemeClr>
              </a:solidFill>
              <a:latin typeface="Eras Medium ITC" panose="020B0602030504020804" pitchFamily="34" charset="0"/>
              <a:ea typeface="+mj-ea"/>
              <a:cs typeface="Calibri" panose="020F0502020204030204" pitchFamily="34" charset="0"/>
            </a:endParaRPr>
          </a:p>
          <a:p>
            <a:pPr marL="571500" indent="-571500">
              <a:buFont typeface="Wingdings" panose="05000000000000000000" pitchFamily="2" charset="2"/>
              <a:buChar char="Ø"/>
            </a:pPr>
            <a:r>
              <a:rPr kumimoji="0" lang="en-US" sz="3300" i="0" u="none" strike="noStrike" kern="1200" cap="none" spc="0" normalizeH="0" baseline="0" noProof="0" dirty="0">
                <a:ln>
                  <a:noFill/>
                </a:ln>
                <a:solidFill>
                  <a:schemeClr val="tx1">
                    <a:lumMod val="95000"/>
                  </a:schemeClr>
                </a:solidFill>
                <a:effectLst/>
                <a:uLnTx/>
                <a:uFillTx/>
                <a:latin typeface="Cambria" panose="02040503050406030204" pitchFamily="18" charset="0"/>
                <a:ea typeface="Cambria" panose="02040503050406030204" pitchFamily="18" charset="0"/>
                <a:cs typeface="+mj-cs"/>
              </a:rPr>
              <a:t>STEP 1:Open VIRTUAL BOX </a:t>
            </a:r>
            <a:r>
              <a:rPr lang="en-US" sz="3300" dirty="0">
                <a:solidFill>
                  <a:schemeClr val="tx1">
                    <a:lumMod val="95000"/>
                  </a:schemeClr>
                </a:solidFill>
                <a:latin typeface="Cambria" panose="02040503050406030204" pitchFamily="18" charset="0"/>
                <a:ea typeface="Cambria" panose="02040503050406030204" pitchFamily="18" charset="0"/>
                <a:cs typeface="+mj-cs"/>
              </a:rPr>
              <a:t> </a:t>
            </a:r>
            <a:r>
              <a:rPr kumimoji="0" lang="en-US" sz="3300" i="0" u="none" strike="noStrike" kern="1200" cap="none" spc="0" normalizeH="0" baseline="0" noProof="0" dirty="0">
                <a:ln>
                  <a:noFill/>
                </a:ln>
                <a:solidFill>
                  <a:schemeClr val="tx1">
                    <a:lumMod val="95000"/>
                  </a:schemeClr>
                </a:solidFill>
                <a:effectLst/>
                <a:uLnTx/>
                <a:uFillTx/>
                <a:latin typeface="Cambria" panose="02040503050406030204" pitchFamily="18" charset="0"/>
                <a:ea typeface="Cambria" panose="02040503050406030204" pitchFamily="18" charset="0"/>
                <a:cs typeface="+mj-cs"/>
              </a:rPr>
              <a:t>and login to KALI LINUX</a:t>
            </a:r>
          </a:p>
          <a:p>
            <a:pPr marL="571500" indent="-571500">
              <a:buFont typeface="Wingdings" panose="05000000000000000000" pitchFamily="2" charset="2"/>
              <a:buChar char="Ø"/>
            </a:pPr>
            <a:r>
              <a:rPr kumimoji="0" lang="en-US" sz="3300" i="0" u="none" strike="noStrike" kern="1200" cap="none" spc="0" normalizeH="0" baseline="0" noProof="0" dirty="0">
                <a:ln>
                  <a:noFill/>
                </a:ln>
                <a:solidFill>
                  <a:schemeClr val="tx1">
                    <a:lumMod val="95000"/>
                  </a:schemeClr>
                </a:solidFill>
                <a:effectLst/>
                <a:uLnTx/>
                <a:uFillTx/>
                <a:latin typeface="Cambria" panose="02040503050406030204" pitchFamily="18" charset="0"/>
                <a:ea typeface="Cambria" panose="02040503050406030204" pitchFamily="18" charset="0"/>
                <a:cs typeface="+mj-cs"/>
              </a:rPr>
              <a:t>STEP 2: Open Burp </a:t>
            </a:r>
            <a:r>
              <a:rPr lang="en-US" sz="3300" dirty="0">
                <a:solidFill>
                  <a:schemeClr val="tx1">
                    <a:lumMod val="95000"/>
                  </a:schemeClr>
                </a:solidFill>
                <a:latin typeface="Cambria" panose="02040503050406030204" pitchFamily="18" charset="0"/>
                <a:ea typeface="Cambria" panose="02040503050406030204" pitchFamily="18" charset="0"/>
                <a:cs typeface="+mj-cs"/>
              </a:rPr>
              <a:t>S</a:t>
            </a:r>
            <a:r>
              <a:rPr kumimoji="0" lang="en-US" sz="3300" i="0" u="none" strike="noStrike" kern="1200" cap="none" spc="0" normalizeH="0" baseline="0" noProof="0" dirty="0">
                <a:ln>
                  <a:noFill/>
                </a:ln>
                <a:solidFill>
                  <a:schemeClr val="tx1">
                    <a:lumMod val="95000"/>
                  </a:schemeClr>
                </a:solidFill>
                <a:effectLst/>
                <a:uLnTx/>
                <a:uFillTx/>
                <a:latin typeface="Cambria" panose="02040503050406030204" pitchFamily="18" charset="0"/>
                <a:ea typeface="Cambria" panose="02040503050406030204" pitchFamily="18" charset="0"/>
                <a:cs typeface="+mj-cs"/>
              </a:rPr>
              <a:t>uite check whether the intercept is on .</a:t>
            </a:r>
          </a:p>
          <a:p>
            <a:pPr marL="571500" indent="-571500">
              <a:buFont typeface="Wingdings" panose="05000000000000000000" pitchFamily="2" charset="2"/>
              <a:buChar char="Ø"/>
            </a:pPr>
            <a:r>
              <a:rPr kumimoji="0" lang="en-US" sz="3300" i="0" u="none" strike="noStrike" kern="1200" cap="none" spc="0" normalizeH="0" baseline="0" noProof="0" dirty="0">
                <a:ln>
                  <a:noFill/>
                </a:ln>
                <a:solidFill>
                  <a:schemeClr val="tx1">
                    <a:lumMod val="95000"/>
                  </a:schemeClr>
                </a:solidFill>
                <a:effectLst/>
                <a:uLnTx/>
                <a:uFillTx/>
                <a:latin typeface="Cambria" panose="02040503050406030204" pitchFamily="18" charset="0"/>
                <a:ea typeface="Cambria" panose="02040503050406030204" pitchFamily="18" charset="0"/>
                <a:cs typeface="+mj-cs"/>
              </a:rPr>
              <a:t>STEP 3 : Open Firefox and check the foxy proxy settings (it should be using the firefox settings ).</a:t>
            </a:r>
          </a:p>
          <a:p>
            <a:pPr marL="571500" indent="-571500">
              <a:buFont typeface="Wingdings" panose="05000000000000000000" pitchFamily="2" charset="2"/>
              <a:buChar char="Ø"/>
            </a:pPr>
            <a:r>
              <a:rPr kumimoji="0" lang="en-US" sz="3300" i="0" u="none" strike="noStrike" kern="1200" cap="none" spc="0" normalizeH="0" baseline="0" noProof="0" dirty="0">
                <a:ln>
                  <a:noFill/>
                </a:ln>
                <a:solidFill>
                  <a:schemeClr val="tx1">
                    <a:lumMod val="95000"/>
                  </a:schemeClr>
                </a:solidFill>
                <a:effectLst/>
                <a:uLnTx/>
                <a:uFillTx/>
                <a:latin typeface="Cambria" panose="02040503050406030204" pitchFamily="18" charset="0"/>
                <a:ea typeface="Cambria" panose="02040503050406030204" pitchFamily="18" charset="0"/>
                <a:cs typeface="+mj-cs"/>
              </a:rPr>
              <a:t>STEP 4 : Search for </a:t>
            </a:r>
            <a:r>
              <a:rPr kumimoji="0" lang="en-US" sz="3300" i="0" u="none" strike="noStrike" kern="1200" cap="none" spc="0" normalizeH="0" baseline="0" noProof="0" dirty="0">
                <a:ln>
                  <a:noFill/>
                </a:ln>
                <a:solidFill>
                  <a:schemeClr val="tx1">
                    <a:lumMod val="95000"/>
                  </a:schemeClr>
                </a:solidFill>
                <a:effectLst/>
                <a:uLnTx/>
                <a:uFillTx/>
                <a:latin typeface="Cambria" panose="02040503050406030204" pitchFamily="18" charset="0"/>
                <a:ea typeface="Cambria" panose="02040503050406030204" pitchFamily="18" charset="0"/>
                <a:cs typeface="+mj-cs"/>
                <a:hlinkClick r:id="rId2">
                  <a:extLst>
                    <a:ext uri="{A12FA001-AC4F-418D-AE19-62706E023703}">
                      <ahyp:hlinkClr xmlns:ahyp="http://schemas.microsoft.com/office/drawing/2018/hyperlinkcolor" val="tx"/>
                    </a:ext>
                  </a:extLst>
                </a:hlinkClick>
              </a:rPr>
              <a:t>https://testasp.vulnweb.com</a:t>
            </a:r>
            <a:r>
              <a:rPr kumimoji="0" lang="en-US" sz="3300" i="0" u="none" strike="noStrike" kern="1200" cap="none" spc="0" normalizeH="0" baseline="0" noProof="0" dirty="0">
                <a:ln>
                  <a:noFill/>
                </a:ln>
                <a:solidFill>
                  <a:schemeClr val="tx1">
                    <a:lumMod val="95000"/>
                  </a:schemeClr>
                </a:solidFill>
                <a:effectLst/>
                <a:uLnTx/>
                <a:uFillTx/>
                <a:latin typeface="Cambria" panose="02040503050406030204" pitchFamily="18" charset="0"/>
                <a:ea typeface="Cambria" panose="02040503050406030204" pitchFamily="18" charset="0"/>
                <a:cs typeface="+mj-cs"/>
              </a:rPr>
              <a:t> </a:t>
            </a:r>
            <a:r>
              <a:rPr lang="en-US" sz="3300" dirty="0">
                <a:solidFill>
                  <a:schemeClr val="tx1">
                    <a:lumMod val="95000"/>
                  </a:schemeClr>
                </a:solidFill>
                <a:latin typeface="Cambria" panose="02040503050406030204" pitchFamily="18" charset="0"/>
                <a:ea typeface="Cambria" panose="02040503050406030204" pitchFamily="18" charset="0"/>
                <a:cs typeface="+mj-cs"/>
              </a:rPr>
              <a:t>on the browser.</a:t>
            </a:r>
          </a:p>
          <a:p>
            <a:pPr marL="571500" indent="-571500">
              <a:buFont typeface="Wingdings" panose="05000000000000000000" pitchFamily="2" charset="2"/>
              <a:buChar char="Ø"/>
            </a:pPr>
            <a:r>
              <a:rPr kumimoji="0" lang="en-US" sz="3300" i="0" u="none" strike="noStrike" kern="1200" cap="none" spc="0" normalizeH="0" baseline="0" noProof="0" dirty="0">
                <a:ln>
                  <a:noFill/>
                </a:ln>
                <a:solidFill>
                  <a:schemeClr val="tx1">
                    <a:lumMod val="95000"/>
                  </a:schemeClr>
                </a:solidFill>
                <a:effectLst/>
                <a:uLnTx/>
                <a:uFillTx/>
                <a:latin typeface="Cambria" panose="02040503050406030204" pitchFamily="18" charset="0"/>
                <a:ea typeface="Cambria" panose="02040503050406030204" pitchFamily="18" charset="0"/>
                <a:cs typeface="+mj-cs"/>
              </a:rPr>
              <a:t>STEP 5 : On the top menu click SEARCH option.</a:t>
            </a:r>
          </a:p>
          <a:p>
            <a:pPr marL="571500" indent="-571500">
              <a:buFont typeface="Wingdings" panose="05000000000000000000" pitchFamily="2" charset="2"/>
              <a:buChar char="Ø"/>
            </a:pPr>
            <a:r>
              <a:rPr kumimoji="0" lang="en-US" sz="3300" i="0" u="none" strike="noStrike" kern="1200" cap="none" spc="0" normalizeH="0" baseline="0" noProof="0" dirty="0">
                <a:ln>
                  <a:noFill/>
                </a:ln>
                <a:solidFill>
                  <a:schemeClr val="tx1">
                    <a:lumMod val="95000"/>
                  </a:schemeClr>
                </a:solidFill>
                <a:effectLst/>
                <a:uLnTx/>
                <a:uFillTx/>
                <a:latin typeface="Cambria" panose="02040503050406030204" pitchFamily="18" charset="0"/>
                <a:ea typeface="Cambria" panose="02040503050406030204" pitchFamily="18" charset="0"/>
                <a:cs typeface="+mj-cs"/>
              </a:rPr>
              <a:t>STEP 6 : Change the foxy proxy settings to burp.</a:t>
            </a:r>
          </a:p>
          <a:p>
            <a:pPr marL="571500" indent="-571500">
              <a:buFont typeface="Wingdings" panose="05000000000000000000" pitchFamily="2" charset="2"/>
              <a:buChar char="Ø"/>
            </a:pPr>
            <a:r>
              <a:rPr kumimoji="0" lang="en-US" sz="3300" i="0" u="none" strike="noStrike" kern="1200" cap="none" spc="0" normalizeH="0" baseline="0" noProof="0" dirty="0">
                <a:ln>
                  <a:noFill/>
                </a:ln>
                <a:solidFill>
                  <a:schemeClr val="tx1">
                    <a:lumMod val="95000"/>
                  </a:schemeClr>
                </a:solidFill>
                <a:effectLst/>
                <a:uLnTx/>
                <a:uFillTx/>
                <a:latin typeface="Cambria" panose="02040503050406030204" pitchFamily="18" charset="0"/>
                <a:ea typeface="Cambria" panose="02040503050406030204" pitchFamily="18" charset="0"/>
                <a:cs typeface="+mj-cs"/>
              </a:rPr>
              <a:t>STEP 7: Type any payload on the </a:t>
            </a:r>
            <a:r>
              <a:rPr lang="en-US" sz="3300" dirty="0">
                <a:solidFill>
                  <a:schemeClr val="tx1">
                    <a:lumMod val="95000"/>
                  </a:schemeClr>
                </a:solidFill>
                <a:latin typeface="Cambria" panose="02040503050406030204" pitchFamily="18" charset="0"/>
                <a:ea typeface="Cambria" panose="02040503050406030204" pitchFamily="18" charset="0"/>
                <a:cs typeface="+mj-cs"/>
              </a:rPr>
              <a:t>S</a:t>
            </a:r>
            <a:r>
              <a:rPr kumimoji="0" lang="en-US" sz="3300" i="0" u="none" strike="noStrike" kern="1200" cap="none" spc="0" normalizeH="0" baseline="0" noProof="0" dirty="0">
                <a:ln>
                  <a:noFill/>
                </a:ln>
                <a:solidFill>
                  <a:schemeClr val="tx1">
                    <a:lumMod val="95000"/>
                  </a:schemeClr>
                </a:solidFill>
                <a:effectLst/>
                <a:uLnTx/>
                <a:uFillTx/>
                <a:latin typeface="Cambria" panose="02040503050406030204" pitchFamily="18" charset="0"/>
                <a:ea typeface="Cambria" panose="02040503050406030204" pitchFamily="18" charset="0"/>
                <a:cs typeface="+mj-cs"/>
              </a:rPr>
              <a:t>earch box . </a:t>
            </a:r>
            <a:r>
              <a:rPr lang="en-US" sz="3300" dirty="0">
                <a:solidFill>
                  <a:schemeClr val="tx1">
                    <a:lumMod val="95000"/>
                  </a:schemeClr>
                </a:solidFill>
                <a:latin typeface="Cambria" panose="02040503050406030204" pitchFamily="18" charset="0"/>
                <a:ea typeface="Cambria" panose="02040503050406030204" pitchFamily="18" charset="0"/>
                <a:cs typeface="+mj-cs"/>
              </a:rPr>
              <a:t>Eg. &lt;script&gt;alert(1)&lt;/script&gt;</a:t>
            </a:r>
          </a:p>
          <a:p>
            <a:pPr marL="571500" indent="-571500">
              <a:buFont typeface="Wingdings" panose="05000000000000000000" pitchFamily="2" charset="2"/>
              <a:buChar char="Ø"/>
            </a:pPr>
            <a:r>
              <a:rPr kumimoji="0" lang="en-US" sz="3300" i="0" u="none" strike="noStrike" kern="1200" cap="none" spc="0" normalizeH="0" baseline="0" noProof="0" dirty="0">
                <a:ln>
                  <a:noFill/>
                </a:ln>
                <a:solidFill>
                  <a:schemeClr val="tx1">
                    <a:lumMod val="95000"/>
                  </a:schemeClr>
                </a:solidFill>
                <a:effectLst/>
                <a:uLnTx/>
                <a:uFillTx/>
                <a:latin typeface="Cambria" panose="02040503050406030204" pitchFamily="18" charset="0"/>
                <a:ea typeface="Cambria" panose="02040503050406030204" pitchFamily="18" charset="0"/>
                <a:cs typeface="+mj-cs"/>
              </a:rPr>
              <a:t>STEP 8 : Intercept the request in burp suite.</a:t>
            </a:r>
          </a:p>
          <a:p>
            <a:pPr marL="571500" indent="-571500">
              <a:buFont typeface="Wingdings" panose="05000000000000000000" pitchFamily="2" charset="2"/>
              <a:buChar char="Ø"/>
            </a:pPr>
            <a:r>
              <a:rPr lang="en-US" sz="3300" dirty="0">
                <a:solidFill>
                  <a:schemeClr val="tx1">
                    <a:lumMod val="95000"/>
                  </a:schemeClr>
                </a:solidFill>
                <a:latin typeface="Cambria" panose="02040503050406030204" pitchFamily="18" charset="0"/>
                <a:ea typeface="Cambria" panose="02040503050406030204" pitchFamily="18" charset="0"/>
                <a:cs typeface="+mj-cs"/>
              </a:rPr>
              <a:t>STEP 9 : Send the request to the Intruder.</a:t>
            </a:r>
          </a:p>
          <a:p>
            <a:pPr marL="571500" indent="-571500">
              <a:buFont typeface="Wingdings" panose="05000000000000000000" pitchFamily="2" charset="2"/>
              <a:buChar char="Ø"/>
            </a:pPr>
            <a:r>
              <a:rPr kumimoji="0" lang="en-US" sz="3300" i="0" u="none" strike="noStrike" kern="1200" cap="none" spc="0" normalizeH="0" baseline="0" noProof="0" dirty="0">
                <a:ln>
                  <a:noFill/>
                </a:ln>
                <a:solidFill>
                  <a:schemeClr val="tx1">
                    <a:lumMod val="95000"/>
                  </a:schemeClr>
                </a:solidFill>
                <a:effectLst/>
                <a:uLnTx/>
                <a:uFillTx/>
                <a:latin typeface="Cambria" panose="02040503050406030204" pitchFamily="18" charset="0"/>
                <a:ea typeface="Cambria" panose="02040503050406030204" pitchFamily="18" charset="0"/>
                <a:cs typeface="+mj-cs"/>
              </a:rPr>
              <a:t>STEP 10 : Load different payloads for XSS ( payloads can be download from github).</a:t>
            </a:r>
          </a:p>
          <a:p>
            <a:pPr marL="571500" indent="-571500">
              <a:buFont typeface="Wingdings" panose="05000000000000000000" pitchFamily="2" charset="2"/>
              <a:buChar char="Ø"/>
            </a:pPr>
            <a:r>
              <a:rPr lang="en-US" sz="3300" dirty="0">
                <a:solidFill>
                  <a:schemeClr val="tx1">
                    <a:lumMod val="95000"/>
                  </a:schemeClr>
                </a:solidFill>
                <a:latin typeface="Cambria" panose="02040503050406030204" pitchFamily="18" charset="0"/>
                <a:ea typeface="Cambria" panose="02040503050406030204" pitchFamily="18" charset="0"/>
                <a:cs typeface="+mj-cs"/>
              </a:rPr>
              <a:t>STEP 11 : START the attack .</a:t>
            </a:r>
            <a:endParaRPr kumimoji="0" lang="en-US" sz="3300" i="0" u="none" strike="noStrike" kern="1200" cap="none" spc="0" normalizeH="0" baseline="0" noProof="0" dirty="0">
              <a:ln>
                <a:noFill/>
              </a:ln>
              <a:solidFill>
                <a:schemeClr val="tx1">
                  <a:lumMod val="95000"/>
                </a:schemeClr>
              </a:solidFill>
              <a:effectLst/>
              <a:uLnTx/>
              <a:uFillTx/>
              <a:latin typeface="Cambria" panose="02040503050406030204" pitchFamily="18" charset="0"/>
              <a:ea typeface="Cambria" panose="02040503050406030204" pitchFamily="18" charset="0"/>
              <a:cs typeface="+mj-cs"/>
            </a:endParaRPr>
          </a:p>
          <a:p>
            <a:pPr marL="571500" indent="-571500">
              <a:buFont typeface="Wingdings" panose="05000000000000000000" pitchFamily="2" charset="2"/>
              <a:buChar char="Ø"/>
            </a:pPr>
            <a:r>
              <a:rPr kumimoji="0" lang="en-US" sz="3300" i="0" u="none" strike="noStrike" kern="1200" cap="none" spc="0" normalizeH="0" baseline="0" noProof="0" dirty="0">
                <a:ln>
                  <a:noFill/>
                </a:ln>
                <a:solidFill>
                  <a:schemeClr val="tx1">
                    <a:lumMod val="95000"/>
                  </a:schemeClr>
                </a:solidFill>
                <a:effectLst/>
                <a:uLnTx/>
                <a:uFillTx/>
                <a:latin typeface="Cambria" panose="02040503050406030204" pitchFamily="18" charset="0"/>
                <a:ea typeface="Cambria" panose="02040503050406030204" pitchFamily="18" charset="0"/>
                <a:cs typeface="+mj-cs"/>
              </a:rPr>
              <a:t>STEP 12 : Try finding a successful payload for XSS.</a:t>
            </a:r>
            <a:br>
              <a:rPr kumimoji="0" lang="en-US" sz="330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j-cs"/>
              </a:rPr>
            </a:b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927033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92C89-F7D7-4695-B3B4-28525F4303B4}"/>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A354535A-F95F-45B0-8069-F40B273C991B}"/>
              </a:ext>
            </a:extLst>
          </p:cNvPr>
          <p:cNvSpPr>
            <a:spLocks noGrp="1"/>
          </p:cNvSpPr>
          <p:nvPr>
            <p:ph type="subTitle" idx="1"/>
          </p:nvPr>
        </p:nvSpPr>
        <p:spPr/>
        <p:txBody>
          <a:bodyPr/>
          <a:lstStyle/>
          <a:p>
            <a:endParaRPr lang="en-IN" dirty="0"/>
          </a:p>
        </p:txBody>
      </p:sp>
      <p:pic>
        <p:nvPicPr>
          <p:cNvPr id="5" name="Picture 4">
            <a:extLst>
              <a:ext uri="{FF2B5EF4-FFF2-40B4-BE49-F238E27FC236}">
                <a16:creationId xmlns:a16="http://schemas.microsoft.com/office/drawing/2014/main" id="{55BD3BEC-CCE3-4C10-8563-18252221BA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084" y="142043"/>
            <a:ext cx="11638627" cy="6525088"/>
          </a:xfrm>
          <a:prstGeom prst="rect">
            <a:avLst/>
          </a:prstGeom>
        </p:spPr>
      </p:pic>
    </p:spTree>
    <p:extLst>
      <p:ext uri="{BB962C8B-B14F-4D97-AF65-F5344CB8AC3E}">
        <p14:creationId xmlns:p14="http://schemas.microsoft.com/office/powerpoint/2010/main" val="3437395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D5015-C66C-4017-B4AA-09D2BDB220AF}"/>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8719DE97-F23B-4F71-A0FC-A1D5E5FD9DEF}"/>
              </a:ext>
            </a:extLst>
          </p:cNvPr>
          <p:cNvSpPr>
            <a:spLocks noGrp="1"/>
          </p:cNvSpPr>
          <p:nvPr>
            <p:ph type="subTitle" idx="1"/>
          </p:nvPr>
        </p:nvSpPr>
        <p:spPr/>
        <p:txBody>
          <a:bodyPr/>
          <a:lstStyle/>
          <a:p>
            <a:endParaRPr lang="en-IN" dirty="0"/>
          </a:p>
        </p:txBody>
      </p:sp>
      <p:pic>
        <p:nvPicPr>
          <p:cNvPr id="5" name="Picture 4">
            <a:extLst>
              <a:ext uri="{FF2B5EF4-FFF2-40B4-BE49-F238E27FC236}">
                <a16:creationId xmlns:a16="http://schemas.microsoft.com/office/drawing/2014/main" id="{AB2E10A0-A457-4E0A-A1F9-4AD2B9870F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718" y="177552"/>
            <a:ext cx="11594237" cy="6525089"/>
          </a:xfrm>
          <a:prstGeom prst="rect">
            <a:avLst/>
          </a:prstGeom>
        </p:spPr>
      </p:pic>
    </p:spTree>
    <p:extLst>
      <p:ext uri="{BB962C8B-B14F-4D97-AF65-F5344CB8AC3E}">
        <p14:creationId xmlns:p14="http://schemas.microsoft.com/office/powerpoint/2010/main" val="593784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81FE5-BF26-491C-915B-882F32948119}"/>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480A42C9-DD95-4C5B-A9B8-3DC91CB5DB95}"/>
              </a:ext>
            </a:extLst>
          </p:cNvPr>
          <p:cNvSpPr>
            <a:spLocks noGrp="1"/>
          </p:cNvSpPr>
          <p:nvPr>
            <p:ph type="subTitle" idx="1"/>
          </p:nvPr>
        </p:nvSpPr>
        <p:spPr/>
        <p:txBody>
          <a:bodyPr/>
          <a:lstStyle/>
          <a:p>
            <a:endParaRPr lang="en-IN" dirty="0"/>
          </a:p>
        </p:txBody>
      </p:sp>
      <p:pic>
        <p:nvPicPr>
          <p:cNvPr id="5" name="Picture 4">
            <a:extLst>
              <a:ext uri="{FF2B5EF4-FFF2-40B4-BE49-F238E27FC236}">
                <a16:creationId xmlns:a16="http://schemas.microsoft.com/office/drawing/2014/main" id="{B42AAEAA-6197-46BA-B404-D673D5CED3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442" y="184211"/>
            <a:ext cx="11603116" cy="6489577"/>
          </a:xfrm>
          <a:prstGeom prst="rect">
            <a:avLst/>
          </a:prstGeom>
        </p:spPr>
      </p:pic>
    </p:spTree>
    <p:extLst>
      <p:ext uri="{BB962C8B-B14F-4D97-AF65-F5344CB8AC3E}">
        <p14:creationId xmlns:p14="http://schemas.microsoft.com/office/powerpoint/2010/main" val="2584067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2E03A-157B-403D-B8F7-AA2865580528}"/>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DA65491B-AD48-4A77-9CDF-69875800B1BE}"/>
              </a:ext>
            </a:extLst>
          </p:cNvPr>
          <p:cNvSpPr>
            <a:spLocks noGrp="1"/>
          </p:cNvSpPr>
          <p:nvPr>
            <p:ph type="subTitle" idx="1"/>
          </p:nvPr>
        </p:nvSpPr>
        <p:spPr/>
        <p:txBody>
          <a:bodyPr/>
          <a:lstStyle/>
          <a:p>
            <a:endParaRPr lang="en-IN" dirty="0"/>
          </a:p>
        </p:txBody>
      </p:sp>
      <p:pic>
        <p:nvPicPr>
          <p:cNvPr id="5" name="Picture 4">
            <a:extLst>
              <a:ext uri="{FF2B5EF4-FFF2-40B4-BE49-F238E27FC236}">
                <a16:creationId xmlns:a16="http://schemas.microsoft.com/office/drawing/2014/main" id="{011EA8B8-9F2D-41E2-BDCE-39D023CC4D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084" y="204186"/>
            <a:ext cx="11585361" cy="6374167"/>
          </a:xfrm>
          <a:prstGeom prst="rect">
            <a:avLst/>
          </a:prstGeom>
        </p:spPr>
      </p:pic>
    </p:spTree>
    <p:extLst>
      <p:ext uri="{BB962C8B-B14F-4D97-AF65-F5344CB8AC3E}">
        <p14:creationId xmlns:p14="http://schemas.microsoft.com/office/powerpoint/2010/main" val="194898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E0620-3503-4DE1-9274-2886773A4F99}"/>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2A37EB4F-8222-4EC7-960A-0B2674FE9B29}"/>
              </a:ext>
            </a:extLst>
          </p:cNvPr>
          <p:cNvSpPr>
            <a:spLocks noGrp="1"/>
          </p:cNvSpPr>
          <p:nvPr>
            <p:ph type="subTitle" idx="1"/>
          </p:nvPr>
        </p:nvSpPr>
        <p:spPr/>
        <p:txBody>
          <a:bodyPr/>
          <a:lstStyle/>
          <a:p>
            <a:endParaRPr lang="en-IN" dirty="0"/>
          </a:p>
        </p:txBody>
      </p:sp>
      <p:pic>
        <p:nvPicPr>
          <p:cNvPr id="5" name="Picture 4">
            <a:extLst>
              <a:ext uri="{FF2B5EF4-FFF2-40B4-BE49-F238E27FC236}">
                <a16:creationId xmlns:a16="http://schemas.microsoft.com/office/drawing/2014/main" id="{803EBAE8-2C08-47A0-99E0-BCC8427A1A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718" y="195308"/>
            <a:ext cx="11647503" cy="6445189"/>
          </a:xfrm>
          <a:prstGeom prst="rect">
            <a:avLst/>
          </a:prstGeom>
        </p:spPr>
      </p:pic>
    </p:spTree>
    <p:extLst>
      <p:ext uri="{BB962C8B-B14F-4D97-AF65-F5344CB8AC3E}">
        <p14:creationId xmlns:p14="http://schemas.microsoft.com/office/powerpoint/2010/main" val="1171885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4327F-4432-419B-8669-3CEB04DEA725}"/>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88BF77BF-FE40-4FD2-946A-E6FE7A918830}"/>
              </a:ext>
            </a:extLst>
          </p:cNvPr>
          <p:cNvSpPr>
            <a:spLocks noGrp="1"/>
          </p:cNvSpPr>
          <p:nvPr>
            <p:ph type="subTitle" idx="1"/>
          </p:nvPr>
        </p:nvSpPr>
        <p:spPr/>
        <p:txBody>
          <a:bodyPr/>
          <a:lstStyle/>
          <a:p>
            <a:endParaRPr lang="en-IN" dirty="0"/>
          </a:p>
        </p:txBody>
      </p:sp>
      <p:pic>
        <p:nvPicPr>
          <p:cNvPr id="4" name="out-2">
            <a:hlinkClick r:id="" action="ppaction://media"/>
            <a:extLst>
              <a:ext uri="{FF2B5EF4-FFF2-40B4-BE49-F238E27FC236}">
                <a16:creationId xmlns:a16="http://schemas.microsoft.com/office/drawing/2014/main" id="{4B491B9D-84FC-40FC-BD9A-5004F0EB99A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52761" y="292963"/>
            <a:ext cx="11398928" cy="6267636"/>
          </a:xfrm>
          <a:prstGeom prst="rect">
            <a:avLst/>
          </a:prstGeom>
        </p:spPr>
      </p:pic>
    </p:spTree>
    <p:extLst>
      <p:ext uri="{BB962C8B-B14F-4D97-AF65-F5344CB8AC3E}">
        <p14:creationId xmlns:p14="http://schemas.microsoft.com/office/powerpoint/2010/main" val="321309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31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DE67E18-27C6-45F1-8093-40A9879A139F}"/>
              </a:ext>
            </a:extLst>
          </p:cNvPr>
          <p:cNvSpPr>
            <a:spLocks noGrp="1"/>
          </p:cNvSpPr>
          <p:nvPr>
            <p:ph type="body" idx="1"/>
          </p:nvPr>
        </p:nvSpPr>
        <p:spPr>
          <a:xfrm>
            <a:off x="550416" y="363984"/>
            <a:ext cx="10954195" cy="6329779"/>
          </a:xfrm>
        </p:spPr>
        <p:txBody>
          <a:bodyPr>
            <a:normAutofit/>
          </a:bodyPr>
          <a:lstStyle/>
          <a:p>
            <a:r>
              <a:rPr lang="en-US" sz="2400" b="1" u="sng" dirty="0">
                <a:solidFill>
                  <a:schemeClr val="tx1">
                    <a:lumMod val="95000"/>
                  </a:schemeClr>
                </a:solidFill>
                <a:latin typeface="Cambria" panose="02040503050406030204" pitchFamily="18" charset="0"/>
                <a:ea typeface="Cambria" panose="02040503050406030204" pitchFamily="18" charset="0"/>
                <a:cs typeface="Calibri" panose="020F0502020204030204" pitchFamily="34" charset="0"/>
              </a:rPr>
              <a:t>TITLE :</a:t>
            </a:r>
            <a:r>
              <a:rPr lang="en-US" sz="2400" dirty="0">
                <a:solidFill>
                  <a:schemeClr val="tx1">
                    <a:lumMod val="95000"/>
                  </a:schemeClr>
                </a:solidFill>
                <a:latin typeface="Cambria" panose="02040503050406030204" pitchFamily="18" charset="0"/>
                <a:ea typeface="Cambria" panose="02040503050406030204" pitchFamily="18" charset="0"/>
                <a:cs typeface="Calibri" panose="020F0502020204030204" pitchFamily="34" charset="0"/>
              </a:rPr>
              <a:t> CROSS SITE SCRIPTING</a:t>
            </a:r>
          </a:p>
          <a:p>
            <a:r>
              <a:rPr lang="en-US" sz="2400" b="1" u="sng" dirty="0">
                <a:solidFill>
                  <a:schemeClr val="tx1">
                    <a:lumMod val="95000"/>
                  </a:schemeClr>
                </a:solidFill>
                <a:latin typeface="Cambria" panose="02040503050406030204" pitchFamily="18" charset="0"/>
                <a:ea typeface="Cambria" panose="02040503050406030204" pitchFamily="18" charset="0"/>
                <a:cs typeface="Calibri" panose="020F0502020204030204" pitchFamily="34" charset="0"/>
              </a:rPr>
              <a:t>DOMAIN :</a:t>
            </a:r>
            <a:r>
              <a:rPr lang="en-US" sz="2400" dirty="0">
                <a:solidFill>
                  <a:schemeClr val="tx1">
                    <a:lumMod val="95000"/>
                  </a:schemeClr>
                </a:solidFill>
                <a:latin typeface="Cambria" panose="02040503050406030204" pitchFamily="18" charset="0"/>
                <a:ea typeface="Cambria" panose="02040503050406030204" pitchFamily="18" charset="0"/>
                <a:cs typeface="Calibri" panose="020F0502020204030204" pitchFamily="34" charset="0"/>
              </a:rPr>
              <a:t> </a:t>
            </a:r>
            <a:r>
              <a:rPr lang="en-US" sz="2400" cap="none" dirty="0">
                <a:solidFill>
                  <a:schemeClr val="tx1">
                    <a:lumMod val="95000"/>
                  </a:schemeClr>
                </a:solidFill>
                <a:latin typeface="Cambria" panose="02040503050406030204" pitchFamily="18" charset="0"/>
                <a:ea typeface="Cambria" panose="02040503050406030204" pitchFamily="18" charset="0"/>
                <a:cs typeface="Calibri" panose="020F0502020204030204" pitchFamily="34" charset="0"/>
              </a:rPr>
              <a:t>vulnweb.com</a:t>
            </a:r>
            <a:endParaRPr lang="en-US" sz="2400" dirty="0">
              <a:solidFill>
                <a:schemeClr val="tx1">
                  <a:lumMod val="95000"/>
                </a:schemeClr>
              </a:solidFill>
              <a:latin typeface="Cambria" panose="02040503050406030204" pitchFamily="18" charset="0"/>
              <a:ea typeface="Cambria" panose="02040503050406030204" pitchFamily="18" charset="0"/>
              <a:cs typeface="Calibri" panose="020F0502020204030204" pitchFamily="34" charset="0"/>
            </a:endParaRPr>
          </a:p>
          <a:p>
            <a:r>
              <a:rPr lang="en-US" sz="2400" b="1" u="sng" dirty="0">
                <a:solidFill>
                  <a:schemeClr val="tx1">
                    <a:lumMod val="95000"/>
                  </a:schemeClr>
                </a:solidFill>
                <a:latin typeface="Cambria" panose="02040503050406030204" pitchFamily="18" charset="0"/>
                <a:ea typeface="Cambria" panose="02040503050406030204" pitchFamily="18" charset="0"/>
                <a:cs typeface="Calibri" panose="020F0502020204030204" pitchFamily="34" charset="0"/>
              </a:rPr>
              <a:t>SUBDOMAIN</a:t>
            </a:r>
            <a:r>
              <a:rPr lang="en-US" sz="2400" dirty="0">
                <a:solidFill>
                  <a:schemeClr val="tx1">
                    <a:lumMod val="95000"/>
                  </a:schemeClr>
                </a:solidFill>
                <a:latin typeface="Cambria" panose="02040503050406030204" pitchFamily="18" charset="0"/>
                <a:ea typeface="Cambria" panose="02040503050406030204" pitchFamily="18" charset="0"/>
                <a:cs typeface="Calibri" panose="020F0502020204030204" pitchFamily="34" charset="0"/>
              </a:rPr>
              <a:t>  : </a:t>
            </a:r>
            <a:r>
              <a:rPr lang="en-US" sz="2400" cap="none" dirty="0">
                <a:solidFill>
                  <a:schemeClr val="tx1">
                    <a:lumMod val="95000"/>
                  </a:schemeClr>
                </a:solidFill>
                <a:latin typeface="Cambria" panose="02040503050406030204" pitchFamily="18" charset="0"/>
                <a:ea typeface="Cambria" panose="02040503050406030204" pitchFamily="18" charset="0"/>
                <a:cs typeface="Calibri" panose="020F0502020204030204" pitchFamily="34" charset="0"/>
              </a:rPr>
              <a:t>testasp.vulnweb.com</a:t>
            </a:r>
            <a:endParaRPr lang="en-US" sz="2400" dirty="0">
              <a:solidFill>
                <a:schemeClr val="tx1">
                  <a:lumMod val="95000"/>
                </a:schemeClr>
              </a:solidFill>
              <a:latin typeface="Cambria" panose="02040503050406030204" pitchFamily="18" charset="0"/>
              <a:ea typeface="Cambria" panose="02040503050406030204" pitchFamily="18" charset="0"/>
              <a:cs typeface="Calibri" panose="020F0502020204030204" pitchFamily="34" charset="0"/>
            </a:endParaRPr>
          </a:p>
          <a:p>
            <a:endParaRPr lang="en-US" sz="2400" dirty="0">
              <a:solidFill>
                <a:schemeClr val="tx1">
                  <a:lumMod val="95000"/>
                </a:schemeClr>
              </a:solidFill>
              <a:latin typeface="Cambria" panose="02040503050406030204" pitchFamily="18" charset="0"/>
              <a:ea typeface="Cambria" panose="02040503050406030204" pitchFamily="18" charset="0"/>
              <a:cs typeface="Calibri" panose="020F0502020204030204" pitchFamily="34" charset="0"/>
            </a:endParaRPr>
          </a:p>
          <a:p>
            <a:r>
              <a:rPr lang="en-US" sz="2400" b="1" u="sng" dirty="0">
                <a:solidFill>
                  <a:schemeClr val="tx1">
                    <a:lumMod val="95000"/>
                  </a:schemeClr>
                </a:solidFill>
                <a:latin typeface="Cambria" panose="02040503050406030204" pitchFamily="18" charset="0"/>
                <a:ea typeface="Cambria" panose="02040503050406030204" pitchFamily="18" charset="0"/>
                <a:cs typeface="Calibri" panose="020F0502020204030204" pitchFamily="34" charset="0"/>
              </a:rPr>
              <a:t>SUMMURY :</a:t>
            </a:r>
            <a:r>
              <a:rPr lang="en-US" sz="2400" dirty="0">
                <a:solidFill>
                  <a:schemeClr val="tx1">
                    <a:lumMod val="95000"/>
                  </a:schemeClr>
                </a:solidFill>
                <a:latin typeface="Cambria" panose="02040503050406030204" pitchFamily="18" charset="0"/>
                <a:ea typeface="Cambria" panose="02040503050406030204" pitchFamily="18" charset="0"/>
                <a:cs typeface="Calibri" panose="020F0502020204030204" pitchFamily="34" charset="0"/>
              </a:rPr>
              <a:t> </a:t>
            </a:r>
          </a:p>
          <a:p>
            <a:r>
              <a:rPr lang="en-US" sz="2400" cap="none" dirty="0">
                <a:solidFill>
                  <a:schemeClr val="tx1">
                    <a:lumMod val="95000"/>
                  </a:schemeClr>
                </a:solidFill>
                <a:latin typeface="Cambria" panose="02040503050406030204" pitchFamily="18" charset="0"/>
                <a:ea typeface="Cambria" panose="02040503050406030204" pitchFamily="18" charset="0"/>
                <a:cs typeface="Calibri" panose="020F0502020204030204" pitchFamily="34" charset="0"/>
              </a:rPr>
              <a:t>The website </a:t>
            </a:r>
            <a:r>
              <a:rPr lang="en-US" sz="2400" cap="none" dirty="0">
                <a:solidFill>
                  <a:schemeClr val="tx1">
                    <a:lumMod val="95000"/>
                  </a:schemeClr>
                </a:solidFill>
                <a:latin typeface="Cambria" panose="02040503050406030204" pitchFamily="18" charset="0"/>
                <a:ea typeface="Cambria" panose="02040503050406030204" pitchFamily="18" charset="0"/>
                <a:cs typeface="Calibri" panose="020F0502020204030204" pitchFamily="34" charset="0"/>
                <a:hlinkClick r:id="rId2">
                  <a:extLst>
                    <a:ext uri="{A12FA001-AC4F-418D-AE19-62706E023703}">
                      <ahyp:hlinkClr xmlns:ahyp="http://schemas.microsoft.com/office/drawing/2018/hyperlinkcolor" val="tx"/>
                    </a:ext>
                  </a:extLst>
                </a:hlinkClick>
              </a:rPr>
              <a:t>https://testasp.Vulnweb.Com</a:t>
            </a:r>
            <a:r>
              <a:rPr lang="en-US" sz="2400" cap="none" dirty="0">
                <a:solidFill>
                  <a:schemeClr val="tx1">
                    <a:lumMod val="95000"/>
                  </a:schemeClr>
                </a:solidFill>
                <a:latin typeface="Cambria" panose="02040503050406030204" pitchFamily="18" charset="0"/>
                <a:ea typeface="Cambria" panose="02040503050406030204" pitchFamily="18" charset="0"/>
                <a:cs typeface="Calibri" panose="020F0502020204030204" pitchFamily="34" charset="0"/>
              </a:rPr>
              <a:t> has an injection vulnerability – namely a REFLECTED CROSS SITE SCRIPTING (XSS) . Cross site scripting (XSS) is a cyberattack method that involves running malicious code as part of a vulnerable web application. It primarily targets the user. XSS have been a part of the OWASP TOP 10 most critical web application ranking since its creation and were even at the top of the list in 2007. Cross site scripting vulnerabilities aim at injecting malicious content or functionality in websites, which affect the visitors or users of the website rather than the application itself directly. While the threat is known, the problem remains. </a:t>
            </a:r>
          </a:p>
          <a:p>
            <a:endParaRPr lang="en-US" sz="2800" i="1" cap="none" dirty="0">
              <a:solidFill>
                <a:prstClr val="black"/>
              </a:solidFill>
              <a:latin typeface="Eras Medium ITC" panose="020B0602030504020804" pitchFamily="34" charset="0"/>
              <a:ea typeface="+mj-ea"/>
              <a:cs typeface="Calibri" panose="020F0502020204030204" pitchFamily="34" charset="0"/>
            </a:endParaRPr>
          </a:p>
          <a:p>
            <a:endParaRPr lang="en-IN" dirty="0"/>
          </a:p>
        </p:txBody>
      </p:sp>
    </p:spTree>
    <p:extLst>
      <p:ext uri="{BB962C8B-B14F-4D97-AF65-F5344CB8AC3E}">
        <p14:creationId xmlns:p14="http://schemas.microsoft.com/office/powerpoint/2010/main" val="1609713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FFE35-A557-40AD-9B17-36495BE86F37}"/>
              </a:ext>
            </a:extLst>
          </p:cNvPr>
          <p:cNvSpPr>
            <a:spLocks noGrp="1"/>
          </p:cNvSpPr>
          <p:nvPr>
            <p:ph type="title"/>
          </p:nvPr>
        </p:nvSpPr>
        <p:spPr>
          <a:xfrm>
            <a:off x="548640" y="223520"/>
            <a:ext cx="10955971" cy="6309360"/>
          </a:xfrm>
        </p:spPr>
        <p:txBody>
          <a:bodyPr>
            <a:normAutofit/>
          </a:bodyPr>
          <a:lstStyle/>
          <a:p>
            <a:r>
              <a:rPr lang="en-US" sz="2400" b="1" u="sng" dirty="0">
                <a:solidFill>
                  <a:schemeClr val="tx1">
                    <a:lumMod val="95000"/>
                  </a:schemeClr>
                </a:solidFill>
                <a:latin typeface="Cambria" panose="02040503050406030204" pitchFamily="18" charset="0"/>
                <a:ea typeface="Cambria" panose="02040503050406030204" pitchFamily="18" charset="0"/>
                <a:cs typeface="Calibri" panose="020F0502020204030204" pitchFamily="34" charset="0"/>
              </a:rPr>
              <a:t>STEPS TO REPRODUCE  : </a:t>
            </a:r>
            <a:br>
              <a:rPr lang="en-US" sz="2400" dirty="0">
                <a:solidFill>
                  <a:schemeClr val="tx1">
                    <a:lumMod val="95000"/>
                  </a:schemeClr>
                </a:solidFill>
                <a:latin typeface="Cambria" panose="02040503050406030204" pitchFamily="18" charset="0"/>
                <a:ea typeface="Cambria" panose="02040503050406030204" pitchFamily="18" charset="0"/>
                <a:cs typeface="Calibri" panose="020F0502020204030204" pitchFamily="34" charset="0"/>
              </a:rPr>
            </a:br>
            <a:br>
              <a:rPr lang="en-US" sz="2400" dirty="0">
                <a:solidFill>
                  <a:schemeClr val="tx1">
                    <a:lumMod val="95000"/>
                  </a:schemeClr>
                </a:solidFill>
                <a:latin typeface="Cambria" panose="02040503050406030204" pitchFamily="18" charset="0"/>
                <a:ea typeface="Cambria" panose="02040503050406030204" pitchFamily="18" charset="0"/>
                <a:cs typeface="Calibri" panose="020F0502020204030204" pitchFamily="34" charset="0"/>
              </a:rPr>
            </a:br>
            <a:br>
              <a:rPr kumimoji="0" lang="en-US" sz="2400" u="none" strike="noStrike" kern="1200" cap="none" spc="0" normalizeH="0" baseline="0" noProof="0" dirty="0">
                <a:ln>
                  <a:noFill/>
                </a:ln>
                <a:solidFill>
                  <a:schemeClr val="tx1">
                    <a:lumMod val="95000"/>
                  </a:schemeClr>
                </a:solidFill>
                <a:effectLst/>
                <a:uLnTx/>
                <a:uFillTx/>
                <a:latin typeface="Cambria" panose="02040503050406030204" pitchFamily="18" charset="0"/>
                <a:ea typeface="Cambria" panose="02040503050406030204" pitchFamily="18" charset="0"/>
              </a:rPr>
            </a:br>
            <a:r>
              <a:rPr kumimoji="0" lang="en-US" sz="2400" u="none" strike="noStrike" kern="1200" cap="none" spc="0" normalizeH="0" baseline="0" noProof="0" dirty="0">
                <a:ln>
                  <a:noFill/>
                </a:ln>
                <a:solidFill>
                  <a:schemeClr val="tx1">
                    <a:lumMod val="95000"/>
                  </a:schemeClr>
                </a:solidFill>
                <a:effectLst/>
                <a:uLnTx/>
                <a:uFillTx/>
                <a:latin typeface="Cambria" panose="02040503050406030204" pitchFamily="18" charset="0"/>
                <a:ea typeface="Cambria" panose="02040503050406030204" pitchFamily="18" charset="0"/>
              </a:rPr>
              <a:t>STEP 1 : Search for </a:t>
            </a:r>
            <a:r>
              <a:rPr kumimoji="0" lang="en-US" sz="2400" u="none" strike="noStrike" kern="1200" cap="none" spc="0" normalizeH="0" baseline="0" noProof="0" dirty="0">
                <a:ln>
                  <a:noFill/>
                </a:ln>
                <a:solidFill>
                  <a:schemeClr val="tx1">
                    <a:lumMod val="95000"/>
                  </a:schemeClr>
                </a:solidFill>
                <a:effectLst/>
                <a:uLnTx/>
                <a:uFillTx/>
                <a:latin typeface="Cambria" panose="02040503050406030204" pitchFamily="18" charset="0"/>
                <a:ea typeface="Cambria" panose="02040503050406030204" pitchFamily="18" charset="0"/>
                <a:hlinkClick r:id="rId2">
                  <a:extLst>
                    <a:ext uri="{A12FA001-AC4F-418D-AE19-62706E023703}">
                      <ahyp:hlinkClr xmlns:ahyp="http://schemas.microsoft.com/office/drawing/2018/hyperlinkcolor" val="tx"/>
                    </a:ext>
                  </a:extLst>
                </a:hlinkClick>
              </a:rPr>
              <a:t>https://testasp.vulnweb.com</a:t>
            </a:r>
            <a:r>
              <a:rPr kumimoji="0" lang="en-US" sz="2400" u="none" strike="noStrike" kern="1200" cap="none" spc="0" normalizeH="0" baseline="0" noProof="0" dirty="0">
                <a:ln>
                  <a:noFill/>
                </a:ln>
                <a:solidFill>
                  <a:schemeClr val="tx1">
                    <a:lumMod val="95000"/>
                  </a:schemeClr>
                </a:solidFill>
                <a:effectLst/>
                <a:uLnTx/>
                <a:uFillTx/>
                <a:latin typeface="Cambria" panose="02040503050406030204" pitchFamily="18" charset="0"/>
                <a:ea typeface="Cambria" panose="02040503050406030204" pitchFamily="18" charset="0"/>
              </a:rPr>
              <a:t> </a:t>
            </a:r>
            <a:r>
              <a:rPr lang="en-US" sz="2400" dirty="0">
                <a:solidFill>
                  <a:schemeClr val="tx1">
                    <a:lumMod val="95000"/>
                  </a:schemeClr>
                </a:solidFill>
                <a:latin typeface="Cambria" panose="02040503050406030204" pitchFamily="18" charset="0"/>
                <a:ea typeface="Cambria" panose="02040503050406030204" pitchFamily="18" charset="0"/>
              </a:rPr>
              <a:t>on the browser.</a:t>
            </a:r>
            <a:br>
              <a:rPr lang="en-US" sz="2400" dirty="0">
                <a:solidFill>
                  <a:schemeClr val="tx1">
                    <a:lumMod val="95000"/>
                  </a:schemeClr>
                </a:solidFill>
                <a:latin typeface="Cambria" panose="02040503050406030204" pitchFamily="18" charset="0"/>
                <a:ea typeface="Cambria" panose="02040503050406030204" pitchFamily="18" charset="0"/>
              </a:rPr>
            </a:br>
            <a:r>
              <a:rPr kumimoji="0" lang="en-US" sz="2400" u="none" strike="noStrike" kern="1200" cap="none" spc="0" normalizeH="0" baseline="0" noProof="0" dirty="0">
                <a:ln>
                  <a:noFill/>
                </a:ln>
                <a:solidFill>
                  <a:schemeClr val="tx1">
                    <a:lumMod val="95000"/>
                  </a:schemeClr>
                </a:solidFill>
                <a:effectLst/>
                <a:uLnTx/>
                <a:uFillTx/>
                <a:latin typeface="Cambria" panose="02040503050406030204" pitchFamily="18" charset="0"/>
                <a:ea typeface="Cambria" panose="02040503050406030204" pitchFamily="18" charset="0"/>
              </a:rPr>
              <a:t>STEP 2 : On the top menu click SEARCH option.</a:t>
            </a:r>
            <a:br>
              <a:rPr kumimoji="0" lang="en-US" sz="2400" u="none" strike="noStrike" kern="1200" cap="none" spc="0" normalizeH="0" baseline="0" noProof="0" dirty="0">
                <a:ln>
                  <a:noFill/>
                </a:ln>
                <a:solidFill>
                  <a:schemeClr val="tx1">
                    <a:lumMod val="95000"/>
                  </a:schemeClr>
                </a:solidFill>
                <a:effectLst/>
                <a:uLnTx/>
                <a:uFillTx/>
                <a:latin typeface="Cambria" panose="02040503050406030204" pitchFamily="18" charset="0"/>
                <a:ea typeface="Cambria" panose="02040503050406030204" pitchFamily="18" charset="0"/>
              </a:rPr>
            </a:br>
            <a:r>
              <a:rPr kumimoji="0" lang="en-US" sz="2400" u="none" strike="noStrike" kern="1200" cap="none" spc="0" normalizeH="0" baseline="0" noProof="0" dirty="0">
                <a:ln>
                  <a:noFill/>
                </a:ln>
                <a:solidFill>
                  <a:schemeClr val="tx1">
                    <a:lumMod val="95000"/>
                  </a:schemeClr>
                </a:solidFill>
                <a:effectLst/>
                <a:uLnTx/>
                <a:uFillTx/>
                <a:latin typeface="Cambria" panose="02040503050406030204" pitchFamily="18" charset="0"/>
                <a:ea typeface="Cambria" panose="02040503050406030204" pitchFamily="18" charset="0"/>
              </a:rPr>
              <a:t>STEP 3 : Change the foxy proxy settings to burp.</a:t>
            </a:r>
            <a:br>
              <a:rPr lang="en-US" sz="2400" dirty="0">
                <a:solidFill>
                  <a:schemeClr val="tx1">
                    <a:lumMod val="95000"/>
                  </a:schemeClr>
                </a:solidFill>
                <a:latin typeface="Cambria" panose="02040503050406030204" pitchFamily="18" charset="0"/>
                <a:ea typeface="Cambria" panose="02040503050406030204" pitchFamily="18" charset="0"/>
              </a:rPr>
            </a:br>
            <a:r>
              <a:rPr kumimoji="0" lang="en-US" sz="2400" u="none" strike="noStrike" kern="1200" cap="none" spc="0" normalizeH="0" baseline="0" noProof="0" dirty="0">
                <a:ln>
                  <a:noFill/>
                </a:ln>
                <a:solidFill>
                  <a:schemeClr val="tx1">
                    <a:lumMod val="95000"/>
                  </a:schemeClr>
                </a:solidFill>
                <a:effectLst/>
                <a:uLnTx/>
                <a:uFillTx/>
                <a:latin typeface="Cambria" panose="02040503050406030204" pitchFamily="18" charset="0"/>
                <a:ea typeface="Cambria" panose="02040503050406030204" pitchFamily="18" charset="0"/>
              </a:rPr>
              <a:t>STEP 4 : Intercept the request in burp suite.</a:t>
            </a:r>
            <a:br>
              <a:rPr kumimoji="0" lang="en-US" sz="2400" u="none" strike="noStrike" kern="1200" cap="none" spc="0" normalizeH="0" baseline="0" noProof="0" dirty="0">
                <a:ln>
                  <a:noFill/>
                </a:ln>
                <a:solidFill>
                  <a:schemeClr val="tx1">
                    <a:lumMod val="95000"/>
                  </a:schemeClr>
                </a:solidFill>
                <a:effectLst/>
                <a:uLnTx/>
                <a:uFillTx/>
                <a:latin typeface="Cambria" panose="02040503050406030204" pitchFamily="18" charset="0"/>
                <a:ea typeface="Cambria" panose="02040503050406030204" pitchFamily="18" charset="0"/>
              </a:rPr>
            </a:br>
            <a:r>
              <a:rPr lang="en-US" sz="2400" dirty="0">
                <a:solidFill>
                  <a:schemeClr val="tx1">
                    <a:lumMod val="95000"/>
                  </a:schemeClr>
                </a:solidFill>
                <a:latin typeface="Cambria" panose="02040503050406030204" pitchFamily="18" charset="0"/>
                <a:ea typeface="Cambria" panose="02040503050406030204" pitchFamily="18" charset="0"/>
              </a:rPr>
              <a:t>STEP 5 : Send the request to the Intruder.</a:t>
            </a:r>
            <a:br>
              <a:rPr lang="en-US" sz="2400" dirty="0">
                <a:solidFill>
                  <a:schemeClr val="tx1">
                    <a:lumMod val="95000"/>
                  </a:schemeClr>
                </a:solidFill>
                <a:latin typeface="Cambria" panose="02040503050406030204" pitchFamily="18" charset="0"/>
                <a:ea typeface="Cambria" panose="02040503050406030204" pitchFamily="18" charset="0"/>
              </a:rPr>
            </a:br>
            <a:r>
              <a:rPr kumimoji="0" lang="en-US" sz="2400" u="none" strike="noStrike" kern="1200" cap="none" spc="0" normalizeH="0" baseline="0" noProof="0" dirty="0">
                <a:ln>
                  <a:noFill/>
                </a:ln>
                <a:solidFill>
                  <a:schemeClr val="tx1">
                    <a:lumMod val="95000"/>
                  </a:schemeClr>
                </a:solidFill>
                <a:effectLst/>
                <a:uLnTx/>
                <a:uFillTx/>
                <a:latin typeface="Cambria" panose="02040503050406030204" pitchFamily="18" charset="0"/>
                <a:ea typeface="Cambria" panose="02040503050406030204" pitchFamily="18" charset="0"/>
              </a:rPr>
              <a:t>STEP 6 : Load different payloads for XSS ( payloads can be download from github).</a:t>
            </a:r>
            <a:br>
              <a:rPr kumimoji="0" lang="en-US" sz="2400" u="none" strike="noStrike" kern="1200" cap="none" spc="0" normalizeH="0" baseline="0" noProof="0" dirty="0">
                <a:ln>
                  <a:noFill/>
                </a:ln>
                <a:solidFill>
                  <a:schemeClr val="tx1">
                    <a:lumMod val="95000"/>
                  </a:schemeClr>
                </a:solidFill>
                <a:effectLst/>
                <a:uLnTx/>
                <a:uFillTx/>
                <a:latin typeface="Cambria" panose="02040503050406030204" pitchFamily="18" charset="0"/>
                <a:ea typeface="Cambria" panose="02040503050406030204" pitchFamily="18" charset="0"/>
              </a:rPr>
            </a:br>
            <a:r>
              <a:rPr lang="en-US" sz="2400" dirty="0">
                <a:solidFill>
                  <a:schemeClr val="tx1">
                    <a:lumMod val="95000"/>
                  </a:schemeClr>
                </a:solidFill>
                <a:latin typeface="Cambria" panose="02040503050406030204" pitchFamily="18" charset="0"/>
                <a:ea typeface="Cambria" panose="02040503050406030204" pitchFamily="18" charset="0"/>
              </a:rPr>
              <a:t>STEP 7 : START the attack .</a:t>
            </a:r>
            <a:br>
              <a:rPr kumimoji="0" lang="en-US" sz="2400" u="none" strike="noStrike" kern="1200" cap="none" spc="0" normalizeH="0" baseline="0" noProof="0" dirty="0">
                <a:ln>
                  <a:noFill/>
                </a:ln>
                <a:solidFill>
                  <a:schemeClr val="tx1">
                    <a:lumMod val="95000"/>
                  </a:schemeClr>
                </a:solidFill>
                <a:effectLst/>
                <a:uLnTx/>
                <a:uFillTx/>
                <a:latin typeface="Cambria" panose="02040503050406030204" pitchFamily="18" charset="0"/>
                <a:ea typeface="Cambria" panose="02040503050406030204" pitchFamily="18" charset="0"/>
              </a:rPr>
            </a:br>
            <a:r>
              <a:rPr kumimoji="0" lang="en-US" sz="2400" u="none" strike="noStrike" kern="1200" cap="none" spc="0" normalizeH="0" baseline="0" noProof="0" dirty="0">
                <a:ln>
                  <a:noFill/>
                </a:ln>
                <a:solidFill>
                  <a:schemeClr val="tx1">
                    <a:lumMod val="95000"/>
                  </a:schemeClr>
                </a:solidFill>
                <a:effectLst/>
                <a:uLnTx/>
                <a:uFillTx/>
                <a:latin typeface="Cambria" panose="02040503050406030204" pitchFamily="18" charset="0"/>
                <a:ea typeface="Cambria" panose="02040503050406030204" pitchFamily="18" charset="0"/>
              </a:rPr>
              <a:t>STEP 8 : Try finding successful payload for XSS.</a:t>
            </a:r>
            <a:br>
              <a:rPr kumimoji="0" lang="en-US" sz="2400" u="none" strike="noStrike" kern="1200" cap="none" spc="0" normalizeH="0" baseline="0" noProof="0" dirty="0">
                <a:ln>
                  <a:noFill/>
                </a:ln>
                <a:solidFill>
                  <a:schemeClr val="tx1">
                    <a:lumMod val="95000"/>
                  </a:schemeClr>
                </a:solidFill>
                <a:effectLst/>
                <a:uLnTx/>
                <a:uFillTx/>
                <a:latin typeface="Cambria" panose="02040503050406030204" pitchFamily="18" charset="0"/>
                <a:ea typeface="Cambria" panose="02040503050406030204" pitchFamily="18" charset="0"/>
              </a:rPr>
            </a:br>
            <a:r>
              <a:rPr lang="en-US" sz="2400" dirty="0">
                <a:solidFill>
                  <a:schemeClr val="tx1">
                    <a:lumMod val="95000"/>
                  </a:schemeClr>
                </a:solidFill>
                <a:latin typeface="Cambria" panose="02040503050406030204" pitchFamily="18" charset="0"/>
                <a:ea typeface="Cambria" panose="02040503050406030204" pitchFamily="18" charset="0"/>
              </a:rPr>
              <a:t>STEP 9 : Copy the response and open in browser  response URL </a:t>
            </a:r>
            <a:r>
              <a:rPr lang="en-US" sz="2400" dirty="0">
                <a:solidFill>
                  <a:schemeClr val="tx1">
                    <a:lumMod val="95000"/>
                  </a:schemeClr>
                </a:solidFill>
                <a:latin typeface="Cambria" panose="02040503050406030204" pitchFamily="18" charset="0"/>
                <a:ea typeface="Cambria" panose="02040503050406030204" pitchFamily="18" charset="0"/>
                <a:hlinkClick r:id="rId3">
                  <a:extLst>
                    <a:ext uri="{A12FA001-AC4F-418D-AE19-62706E023703}">
                      <ahyp:hlinkClr xmlns:ahyp="http://schemas.microsoft.com/office/drawing/2018/hyperlinkcolor" val="tx"/>
                    </a:ext>
                  </a:extLst>
                </a:hlinkClick>
              </a:rPr>
              <a:t>https://burpsuite/show/1/b9qttyi9go5khhtbaeroqmi9k00hl64p</a:t>
            </a:r>
            <a:r>
              <a:rPr lang="en-US" sz="2400" dirty="0">
                <a:solidFill>
                  <a:schemeClr val="tx1">
                    <a:lumMod val="95000"/>
                  </a:schemeClr>
                </a:solidFill>
                <a:latin typeface="Cambria" panose="02040503050406030204" pitchFamily="18" charset="0"/>
                <a:ea typeface="Cambria" panose="02040503050406030204" pitchFamily="18" charset="0"/>
              </a:rPr>
              <a:t> </a:t>
            </a:r>
            <a:br>
              <a:rPr lang="en-US" sz="2400" dirty="0">
                <a:solidFill>
                  <a:schemeClr val="tx1">
                    <a:lumMod val="95000"/>
                  </a:schemeClr>
                </a:solidFill>
                <a:latin typeface="Cambria" panose="02040503050406030204" pitchFamily="18" charset="0"/>
                <a:ea typeface="Cambria" panose="02040503050406030204" pitchFamily="18" charset="0"/>
              </a:rPr>
            </a:br>
            <a:r>
              <a:rPr lang="en-US" sz="2400" dirty="0">
                <a:solidFill>
                  <a:schemeClr val="tx1">
                    <a:lumMod val="95000"/>
                  </a:schemeClr>
                </a:solidFill>
                <a:latin typeface="Cambria" panose="02040503050406030204" pitchFamily="18" charset="0"/>
                <a:ea typeface="Cambria" panose="02040503050406030204" pitchFamily="18" charset="0"/>
              </a:rPr>
              <a:t>STEP 10 : You will see 1 as a response on the screen.</a:t>
            </a:r>
            <a:br>
              <a:rPr lang="en-US" sz="2400" dirty="0">
                <a:solidFill>
                  <a:schemeClr val="tx1">
                    <a:lumMod val="95000"/>
                  </a:schemeClr>
                </a:solidFill>
                <a:latin typeface="Cambria" panose="02040503050406030204" pitchFamily="18" charset="0"/>
                <a:ea typeface="Cambria" panose="02040503050406030204" pitchFamily="18" charset="0"/>
              </a:rPr>
            </a:br>
            <a:endParaRPr lang="en-IN" sz="2400" dirty="0">
              <a:solidFill>
                <a:schemeClr val="tx1">
                  <a:lumMod val="95000"/>
                </a:schemeClr>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294920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333E770-DEF3-4FED-B0E6-AA973CB331DB}"/>
              </a:ext>
            </a:extLst>
          </p:cNvPr>
          <p:cNvSpPr>
            <a:spLocks noGrp="1"/>
          </p:cNvSpPr>
          <p:nvPr>
            <p:ph type="body" idx="1"/>
          </p:nvPr>
        </p:nvSpPr>
        <p:spPr>
          <a:xfrm>
            <a:off x="203201" y="325120"/>
            <a:ext cx="10663068" cy="6309359"/>
          </a:xfrm>
        </p:spPr>
        <p:txBody>
          <a:bodyPr>
            <a:normAutofit fontScale="92500" lnSpcReduction="10000"/>
          </a:bodyPr>
          <a:lstStyle/>
          <a:p>
            <a:r>
              <a:rPr lang="en-US" sz="3200" b="1" u="sng" cap="none" dirty="0">
                <a:solidFill>
                  <a:schemeClr val="tx1">
                    <a:lumMod val="95000"/>
                  </a:schemeClr>
                </a:solidFill>
                <a:latin typeface="Cambria" panose="02040503050406030204" pitchFamily="18" charset="0"/>
                <a:ea typeface="Cambria" panose="02040503050406030204" pitchFamily="18" charset="0"/>
              </a:rPr>
              <a:t>Impact</a:t>
            </a:r>
            <a:r>
              <a:rPr lang="en-US" b="1" u="sng" cap="none" dirty="0">
                <a:solidFill>
                  <a:schemeClr val="tx1">
                    <a:lumMod val="95000"/>
                  </a:schemeClr>
                </a:solidFill>
                <a:latin typeface="Cambria" panose="02040503050406030204" pitchFamily="18" charset="0"/>
                <a:ea typeface="Cambria" panose="02040503050406030204" pitchFamily="18" charset="0"/>
              </a:rPr>
              <a:t> </a:t>
            </a:r>
          </a:p>
          <a:p>
            <a:pPr algn="l" fontAlgn="base"/>
            <a:r>
              <a:rPr lang="en-US" b="0" i="0" cap="none" dirty="0">
                <a:solidFill>
                  <a:schemeClr val="tx1">
                    <a:lumMod val="95000"/>
                  </a:schemeClr>
                </a:solidFill>
                <a:effectLst/>
                <a:latin typeface="Cambria" panose="02040503050406030204" pitchFamily="18" charset="0"/>
                <a:ea typeface="Cambria" panose="02040503050406030204" pitchFamily="18" charset="0"/>
              </a:rPr>
              <a:t>Cross site scripting attacks can have devastating consequences. Code injected into a vulnerable application can exfiltrate data or install malware on the user’s machine. Attackers or black hat hackers  can masquerade as authorized users via session cookies, allowing them to perform any action allowed by the user account.</a:t>
            </a:r>
          </a:p>
          <a:p>
            <a:pPr algn="l" fontAlgn="base"/>
            <a:r>
              <a:rPr lang="en-US" b="0" i="0" cap="none" dirty="0">
                <a:solidFill>
                  <a:schemeClr val="tx1">
                    <a:lumMod val="95000"/>
                  </a:schemeClr>
                </a:solidFill>
                <a:effectLst/>
                <a:latin typeface="Cambria" panose="02040503050406030204" pitchFamily="18" charset="0"/>
                <a:ea typeface="Cambria" panose="02040503050406030204" pitchFamily="18" charset="0"/>
              </a:rPr>
              <a:t>A hacker can deface a corporate website by altering its content, thereby damaging the company’s image or spreading misinformation . this scenario is particularly dangerous if the target is a government website or provides vital resources in times of crisis.</a:t>
            </a:r>
          </a:p>
          <a:p>
            <a:pPr algn="l">
              <a:buFont typeface="Arial" panose="020B0604020202020204" pitchFamily="34" charset="0"/>
              <a:buChar char="•"/>
            </a:pPr>
            <a:r>
              <a:rPr lang="en-US" b="0" i="0" cap="none" dirty="0">
                <a:solidFill>
                  <a:schemeClr val="tx1">
                    <a:lumMod val="95000"/>
                  </a:schemeClr>
                </a:solidFill>
                <a:effectLst/>
                <a:latin typeface="Cambria" panose="02040503050406030204" pitchFamily="18" charset="0"/>
                <a:ea typeface="Cambria" panose="02040503050406030204" pitchFamily="18" charset="0"/>
              </a:rPr>
              <a:t>Perform any action within the application that the user can perform.</a:t>
            </a:r>
          </a:p>
          <a:p>
            <a:pPr algn="l">
              <a:buFont typeface="Arial" panose="020B0604020202020204" pitchFamily="34" charset="0"/>
              <a:buChar char="•"/>
            </a:pPr>
            <a:r>
              <a:rPr lang="en-US" b="0" i="0" cap="none" dirty="0">
                <a:solidFill>
                  <a:schemeClr val="tx1">
                    <a:lumMod val="95000"/>
                  </a:schemeClr>
                </a:solidFill>
                <a:effectLst/>
                <a:latin typeface="Cambria" panose="02040503050406030204" pitchFamily="18" charset="0"/>
                <a:ea typeface="Cambria" panose="02040503050406030204" pitchFamily="18" charset="0"/>
              </a:rPr>
              <a:t>View any information that the user is able to view.</a:t>
            </a:r>
          </a:p>
          <a:p>
            <a:pPr algn="l">
              <a:buFont typeface="Arial" panose="020B0604020202020204" pitchFamily="34" charset="0"/>
              <a:buChar char="•"/>
            </a:pPr>
            <a:r>
              <a:rPr lang="en-US" b="0" i="0" cap="none" dirty="0">
                <a:solidFill>
                  <a:schemeClr val="tx1">
                    <a:lumMod val="95000"/>
                  </a:schemeClr>
                </a:solidFill>
                <a:effectLst/>
                <a:latin typeface="Cambria" panose="02040503050406030204" pitchFamily="18" charset="0"/>
                <a:ea typeface="Cambria" panose="02040503050406030204" pitchFamily="18" charset="0"/>
              </a:rPr>
              <a:t>Modify any information that the user is able to modify.</a:t>
            </a:r>
          </a:p>
          <a:p>
            <a:pPr algn="l">
              <a:buFont typeface="Arial" panose="020B0604020202020204" pitchFamily="34" charset="0"/>
              <a:buChar char="•"/>
            </a:pPr>
            <a:r>
              <a:rPr lang="en-US" b="0" i="0" cap="none" dirty="0">
                <a:solidFill>
                  <a:schemeClr val="tx1">
                    <a:lumMod val="95000"/>
                  </a:schemeClr>
                </a:solidFill>
                <a:effectLst/>
                <a:latin typeface="Cambria" panose="02040503050406030204" pitchFamily="18" charset="0"/>
                <a:ea typeface="Cambria" panose="02040503050406030204" pitchFamily="18" charset="0"/>
              </a:rPr>
              <a:t>Initiate interactions with other application users, including malicious attacks, that will appear to originate from the initial victim user.</a:t>
            </a:r>
          </a:p>
          <a:p>
            <a:pPr algn="l" fontAlgn="base"/>
            <a:r>
              <a:rPr lang="en-US" sz="3200" b="1" i="0" u="sng" cap="none" dirty="0" err="1">
                <a:solidFill>
                  <a:schemeClr val="tx1">
                    <a:lumMod val="95000"/>
                  </a:schemeClr>
                </a:solidFill>
                <a:effectLst/>
                <a:latin typeface="Cambria" panose="02040503050406030204" pitchFamily="18" charset="0"/>
                <a:ea typeface="Cambria" panose="02040503050406030204" pitchFamily="18" charset="0"/>
              </a:rPr>
              <a:t>Xss</a:t>
            </a:r>
            <a:r>
              <a:rPr lang="en-US" sz="3200" b="1" i="0" u="sng" cap="none" dirty="0">
                <a:solidFill>
                  <a:schemeClr val="tx1">
                    <a:lumMod val="95000"/>
                  </a:schemeClr>
                </a:solidFill>
                <a:effectLst/>
                <a:latin typeface="Cambria" panose="02040503050406030204" pitchFamily="18" charset="0"/>
                <a:ea typeface="Cambria" panose="02040503050406030204" pitchFamily="18" charset="0"/>
              </a:rPr>
              <a:t> prevention: reflected </a:t>
            </a:r>
            <a:r>
              <a:rPr lang="en-US" sz="3200" b="1" i="0" u="sng" cap="none" dirty="0" err="1">
                <a:solidFill>
                  <a:schemeClr val="tx1">
                    <a:lumMod val="95000"/>
                  </a:schemeClr>
                </a:solidFill>
                <a:effectLst/>
                <a:latin typeface="Cambria" panose="02040503050406030204" pitchFamily="18" charset="0"/>
                <a:ea typeface="Cambria" panose="02040503050406030204" pitchFamily="18" charset="0"/>
              </a:rPr>
              <a:t>xss</a:t>
            </a:r>
            <a:endParaRPr lang="en-US" sz="3200" b="1" i="0" u="sng" cap="none" dirty="0">
              <a:solidFill>
                <a:schemeClr val="tx1">
                  <a:lumMod val="95000"/>
                </a:schemeClr>
              </a:solidFill>
              <a:effectLst/>
              <a:latin typeface="Cambria" panose="02040503050406030204" pitchFamily="18" charset="0"/>
              <a:ea typeface="Cambria" panose="02040503050406030204" pitchFamily="18" charset="0"/>
            </a:endParaRPr>
          </a:p>
          <a:p>
            <a:pPr algn="l" fontAlgn="base"/>
            <a:r>
              <a:rPr lang="en-US" b="1" i="0" cap="none" dirty="0">
                <a:solidFill>
                  <a:schemeClr val="tx1">
                    <a:lumMod val="95000"/>
                  </a:schemeClr>
                </a:solidFill>
                <a:effectLst/>
                <a:latin typeface="Cambria" panose="02040503050406030204" pitchFamily="18" charset="0"/>
                <a:ea typeface="Cambria" panose="02040503050406030204" pitchFamily="18" charset="0"/>
              </a:rPr>
              <a:t>1. Sanitizing inputs</a:t>
            </a:r>
            <a:endParaRPr lang="en-US" b="0" i="0" cap="none" dirty="0">
              <a:solidFill>
                <a:schemeClr val="tx1">
                  <a:lumMod val="95000"/>
                </a:schemeClr>
              </a:solidFill>
              <a:effectLst/>
              <a:latin typeface="Cambria" panose="02040503050406030204" pitchFamily="18" charset="0"/>
              <a:ea typeface="Cambria" panose="02040503050406030204" pitchFamily="18" charset="0"/>
            </a:endParaRPr>
          </a:p>
          <a:p>
            <a:r>
              <a:rPr lang="en-US" b="1" i="0" cap="none" dirty="0">
                <a:solidFill>
                  <a:schemeClr val="tx1">
                    <a:lumMod val="95000"/>
                  </a:schemeClr>
                </a:solidFill>
                <a:effectLst/>
                <a:latin typeface="Cambria" panose="02040503050406030204" pitchFamily="18" charset="0"/>
                <a:ea typeface="Cambria" panose="02040503050406030204" pitchFamily="18" charset="0"/>
              </a:rPr>
              <a:t>2. Use HTTP only cookie flag</a:t>
            </a:r>
          </a:p>
          <a:p>
            <a:r>
              <a:rPr lang="en-IN" b="1" i="0" cap="none" dirty="0">
                <a:solidFill>
                  <a:schemeClr val="tx1">
                    <a:lumMod val="95000"/>
                  </a:schemeClr>
                </a:solidFill>
                <a:effectLst/>
                <a:latin typeface="Cambria" panose="02040503050406030204" pitchFamily="18" charset="0"/>
                <a:ea typeface="Cambria" panose="02040503050406030204" pitchFamily="18" charset="0"/>
              </a:rPr>
              <a:t>3. Implement content security policy</a:t>
            </a:r>
            <a:endParaRPr lang="en-IN" dirty="0">
              <a:solidFill>
                <a:schemeClr val="tx1">
                  <a:lumMod val="95000"/>
                </a:schemeClr>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395434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B5B07-682A-4A5D-9E7A-3B92266E1908}"/>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3CF01478-AE71-4443-9964-6D99EA0CCFC8}"/>
              </a:ext>
            </a:extLst>
          </p:cNvPr>
          <p:cNvSpPr>
            <a:spLocks noGrp="1"/>
          </p:cNvSpPr>
          <p:nvPr>
            <p:ph type="subTitle" idx="1"/>
          </p:nvPr>
        </p:nvSpPr>
        <p:spPr/>
        <p:txBody>
          <a:bodyPr/>
          <a:lstStyle/>
          <a:p>
            <a:endParaRPr lang="en-IN" dirty="0"/>
          </a:p>
        </p:txBody>
      </p:sp>
      <p:pic>
        <p:nvPicPr>
          <p:cNvPr id="5" name="Picture 4">
            <a:extLst>
              <a:ext uri="{FF2B5EF4-FFF2-40B4-BE49-F238E27FC236}">
                <a16:creationId xmlns:a16="http://schemas.microsoft.com/office/drawing/2014/main" id="{36321C8C-396C-401F-8F0A-3BAFE1AEE6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208" y="213064"/>
            <a:ext cx="11674136" cy="6418555"/>
          </a:xfrm>
          <a:prstGeom prst="rect">
            <a:avLst/>
          </a:prstGeom>
        </p:spPr>
      </p:pic>
    </p:spTree>
    <p:extLst>
      <p:ext uri="{BB962C8B-B14F-4D97-AF65-F5344CB8AC3E}">
        <p14:creationId xmlns:p14="http://schemas.microsoft.com/office/powerpoint/2010/main" val="61316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11473-639A-4438-BD78-BBA5CB622AFD}"/>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77C65AF4-F317-4417-A38E-BBC7C8BF7378}"/>
              </a:ext>
            </a:extLst>
          </p:cNvPr>
          <p:cNvSpPr>
            <a:spLocks noGrp="1"/>
          </p:cNvSpPr>
          <p:nvPr>
            <p:ph type="subTitle" idx="1"/>
          </p:nvPr>
        </p:nvSpPr>
        <p:spPr/>
        <p:txBody>
          <a:bodyPr/>
          <a:lstStyle/>
          <a:p>
            <a:endParaRPr lang="en-IN" dirty="0"/>
          </a:p>
        </p:txBody>
      </p:sp>
      <p:pic>
        <p:nvPicPr>
          <p:cNvPr id="5" name="Picture 4">
            <a:extLst>
              <a:ext uri="{FF2B5EF4-FFF2-40B4-BE49-F238E27FC236}">
                <a16:creationId xmlns:a16="http://schemas.microsoft.com/office/drawing/2014/main" id="{95035F99-17A1-423A-9868-95F92174F3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474" y="230818"/>
            <a:ext cx="11549848" cy="6400801"/>
          </a:xfrm>
          <a:prstGeom prst="rect">
            <a:avLst/>
          </a:prstGeom>
        </p:spPr>
      </p:pic>
    </p:spTree>
    <p:extLst>
      <p:ext uri="{BB962C8B-B14F-4D97-AF65-F5344CB8AC3E}">
        <p14:creationId xmlns:p14="http://schemas.microsoft.com/office/powerpoint/2010/main" val="1582068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FB023-23BB-4813-B214-33D46FD98351}"/>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437828D3-B47C-4DD6-AD03-080A8B45456C}"/>
              </a:ext>
            </a:extLst>
          </p:cNvPr>
          <p:cNvSpPr>
            <a:spLocks noGrp="1"/>
          </p:cNvSpPr>
          <p:nvPr>
            <p:ph type="subTitle" idx="1"/>
          </p:nvPr>
        </p:nvSpPr>
        <p:spPr/>
        <p:txBody>
          <a:bodyPr/>
          <a:lstStyle/>
          <a:p>
            <a:endParaRPr lang="en-IN" dirty="0"/>
          </a:p>
        </p:txBody>
      </p:sp>
      <p:pic>
        <p:nvPicPr>
          <p:cNvPr id="5" name="Picture 4">
            <a:extLst>
              <a:ext uri="{FF2B5EF4-FFF2-40B4-BE49-F238E27FC236}">
                <a16:creationId xmlns:a16="http://schemas.microsoft.com/office/drawing/2014/main" id="{1362699F-07D4-44CF-98C5-E975E005E8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718" y="177552"/>
            <a:ext cx="11558727" cy="6365291"/>
          </a:xfrm>
          <a:prstGeom prst="rect">
            <a:avLst/>
          </a:prstGeom>
        </p:spPr>
      </p:pic>
    </p:spTree>
    <p:extLst>
      <p:ext uri="{BB962C8B-B14F-4D97-AF65-F5344CB8AC3E}">
        <p14:creationId xmlns:p14="http://schemas.microsoft.com/office/powerpoint/2010/main" val="3284165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D7BBF-ABA9-4D28-A9C6-4F7C502077B6}"/>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34D1FF4C-9682-4791-9695-117919902C1C}"/>
              </a:ext>
            </a:extLst>
          </p:cNvPr>
          <p:cNvSpPr>
            <a:spLocks noGrp="1"/>
          </p:cNvSpPr>
          <p:nvPr>
            <p:ph type="subTitle" idx="1"/>
          </p:nvPr>
        </p:nvSpPr>
        <p:spPr/>
        <p:txBody>
          <a:bodyPr/>
          <a:lstStyle/>
          <a:p>
            <a:endParaRPr lang="en-IN" dirty="0"/>
          </a:p>
        </p:txBody>
      </p:sp>
      <p:pic>
        <p:nvPicPr>
          <p:cNvPr id="5" name="Picture 4">
            <a:extLst>
              <a:ext uri="{FF2B5EF4-FFF2-40B4-BE49-F238E27FC236}">
                <a16:creationId xmlns:a16="http://schemas.microsoft.com/office/drawing/2014/main" id="{2DC2899F-3C38-4EF6-B9E5-9ECE7F09DD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718" y="204186"/>
            <a:ext cx="11567604" cy="6471822"/>
          </a:xfrm>
          <a:prstGeom prst="rect">
            <a:avLst/>
          </a:prstGeom>
        </p:spPr>
      </p:pic>
    </p:spTree>
    <p:extLst>
      <p:ext uri="{BB962C8B-B14F-4D97-AF65-F5344CB8AC3E}">
        <p14:creationId xmlns:p14="http://schemas.microsoft.com/office/powerpoint/2010/main" val="1930339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50755-2F0A-4C99-944A-076A5A942C6B}"/>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F96F9BDE-FD3D-404B-B3CE-A71910735C8D}"/>
              </a:ext>
            </a:extLst>
          </p:cNvPr>
          <p:cNvSpPr>
            <a:spLocks noGrp="1"/>
          </p:cNvSpPr>
          <p:nvPr>
            <p:ph type="subTitle" idx="1"/>
          </p:nvPr>
        </p:nvSpPr>
        <p:spPr/>
        <p:txBody>
          <a:bodyPr/>
          <a:lstStyle/>
          <a:p>
            <a:endParaRPr lang="en-IN" dirty="0"/>
          </a:p>
        </p:txBody>
      </p:sp>
      <p:pic>
        <p:nvPicPr>
          <p:cNvPr id="5" name="Picture 4">
            <a:extLst>
              <a:ext uri="{FF2B5EF4-FFF2-40B4-BE49-F238E27FC236}">
                <a16:creationId xmlns:a16="http://schemas.microsoft.com/office/drawing/2014/main" id="{6F5BB2AF-3B05-49E9-9E26-0678D32C5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596" y="213064"/>
            <a:ext cx="11620870" cy="6427433"/>
          </a:xfrm>
          <a:prstGeom prst="rect">
            <a:avLst/>
          </a:prstGeom>
        </p:spPr>
      </p:pic>
    </p:spTree>
    <p:extLst>
      <p:ext uri="{BB962C8B-B14F-4D97-AF65-F5344CB8AC3E}">
        <p14:creationId xmlns:p14="http://schemas.microsoft.com/office/powerpoint/2010/main" val="558389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DEA27-5B12-4397-BCDC-3B3F7DE79E30}"/>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BAF2ED42-5B1B-45AA-89A4-1A7DD49035B5}"/>
              </a:ext>
            </a:extLst>
          </p:cNvPr>
          <p:cNvSpPr>
            <a:spLocks noGrp="1"/>
          </p:cNvSpPr>
          <p:nvPr>
            <p:ph type="subTitle" idx="1"/>
          </p:nvPr>
        </p:nvSpPr>
        <p:spPr/>
        <p:txBody>
          <a:bodyPr/>
          <a:lstStyle/>
          <a:p>
            <a:endParaRPr lang="en-IN" dirty="0"/>
          </a:p>
        </p:txBody>
      </p:sp>
      <p:pic>
        <p:nvPicPr>
          <p:cNvPr id="5" name="Picture 4">
            <a:extLst>
              <a:ext uri="{FF2B5EF4-FFF2-40B4-BE49-F238E27FC236}">
                <a16:creationId xmlns:a16="http://schemas.microsoft.com/office/drawing/2014/main" id="{98C2D550-9516-4FCA-AD49-D7AD0DA41C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596" y="204186"/>
            <a:ext cx="11576482" cy="6462944"/>
          </a:xfrm>
          <a:prstGeom prst="rect">
            <a:avLst/>
          </a:prstGeom>
        </p:spPr>
      </p:pic>
    </p:spTree>
    <p:extLst>
      <p:ext uri="{BB962C8B-B14F-4D97-AF65-F5344CB8AC3E}">
        <p14:creationId xmlns:p14="http://schemas.microsoft.com/office/powerpoint/2010/main" val="2897982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A7EA3-1F2A-43A8-8BB3-81D8A9D864A8}"/>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A45ED603-E157-4935-8862-87D6B69A95E7}"/>
              </a:ext>
            </a:extLst>
          </p:cNvPr>
          <p:cNvSpPr>
            <a:spLocks noGrp="1"/>
          </p:cNvSpPr>
          <p:nvPr>
            <p:ph type="subTitle" idx="1"/>
          </p:nvPr>
        </p:nvSpPr>
        <p:spPr/>
        <p:txBody>
          <a:bodyPr/>
          <a:lstStyle/>
          <a:p>
            <a:endParaRPr lang="en-IN" dirty="0"/>
          </a:p>
        </p:txBody>
      </p:sp>
      <p:pic>
        <p:nvPicPr>
          <p:cNvPr id="5" name="Picture 4">
            <a:extLst>
              <a:ext uri="{FF2B5EF4-FFF2-40B4-BE49-F238E27FC236}">
                <a16:creationId xmlns:a16="http://schemas.microsoft.com/office/drawing/2014/main" id="{9DA6E585-D7AF-44F5-A8AD-644FAB2D70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474" y="195309"/>
            <a:ext cx="11532093" cy="6480700"/>
          </a:xfrm>
          <a:prstGeom prst="rect">
            <a:avLst/>
          </a:prstGeom>
        </p:spPr>
      </p:pic>
    </p:spTree>
    <p:extLst>
      <p:ext uri="{BB962C8B-B14F-4D97-AF65-F5344CB8AC3E}">
        <p14:creationId xmlns:p14="http://schemas.microsoft.com/office/powerpoint/2010/main" val="2216408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8F5FD-5B57-416F-9FB7-054F01D76FBA}"/>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8F8769E8-820B-4AC1-BF04-D476968E1F2C}"/>
              </a:ext>
            </a:extLst>
          </p:cNvPr>
          <p:cNvSpPr>
            <a:spLocks noGrp="1"/>
          </p:cNvSpPr>
          <p:nvPr>
            <p:ph type="subTitle" idx="1"/>
          </p:nvPr>
        </p:nvSpPr>
        <p:spPr/>
        <p:txBody>
          <a:bodyPr/>
          <a:lstStyle/>
          <a:p>
            <a:endParaRPr lang="en-IN" dirty="0"/>
          </a:p>
        </p:txBody>
      </p:sp>
      <p:pic>
        <p:nvPicPr>
          <p:cNvPr id="5" name="Picture 4">
            <a:extLst>
              <a:ext uri="{FF2B5EF4-FFF2-40B4-BE49-F238E27FC236}">
                <a16:creationId xmlns:a16="http://schemas.microsoft.com/office/drawing/2014/main" id="{F9880F16-ED1B-4720-878B-F63DFD74D4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696" y="177552"/>
            <a:ext cx="11611993" cy="6471823"/>
          </a:xfrm>
          <a:prstGeom prst="rect">
            <a:avLst/>
          </a:prstGeom>
        </p:spPr>
      </p:pic>
    </p:spTree>
    <p:extLst>
      <p:ext uri="{BB962C8B-B14F-4D97-AF65-F5344CB8AC3E}">
        <p14:creationId xmlns:p14="http://schemas.microsoft.com/office/powerpoint/2010/main" val="4959697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137</TotalTime>
  <Words>638</Words>
  <Application>Microsoft Office PowerPoint</Application>
  <PresentationFormat>Widescreen</PresentationFormat>
  <Paragraphs>33</Paragraphs>
  <Slides>18</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Algerian</vt:lpstr>
      <vt:lpstr>Arial</vt:lpstr>
      <vt:lpstr>Calibri Light</vt:lpstr>
      <vt:lpstr>Cambria</vt:lpstr>
      <vt:lpstr>Century Gothic</vt:lpstr>
      <vt:lpstr>Eras Medium ITC</vt:lpstr>
      <vt:lpstr>Wingdings</vt:lpstr>
      <vt:lpstr>Wingdings 3</vt:lpstr>
      <vt:lpstr>Ion</vt:lpstr>
      <vt:lpstr>TASK 3: ENTERING/SOLVING A GIVEN WEBSITE USING BURPSUITE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STEPS TO REPRODUCE  :    STEP 1 : Search for https://testasp.vulnweb.com on the browser. STEP 2 : On the top menu click SEARCH option. STEP 3 : Change the foxy proxy settings to burp. STEP 4 : Intercept the request in burp suite. STEP 5 : Send the request to the Intruder. STEP 6 : Load different payloads for XSS ( payloads can be download from github). STEP 7 : START the attack . STEP 8 : Try finding successful payload for XSS. STEP 9 : Copy the response and open in browser  response URL https://burpsuite/show/1/b9qttyi9go5khhtbaeroqmi9k00hl64p  STEP 10 : You will see 1 as a response on the screen.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TASK 3: ENTERING/SOLVING A GIVEN WEBSITE USING BURPSUITE</dc:title>
  <dc:creator>FIZA ALAM</dc:creator>
  <cp:lastModifiedBy>FIZA ALAM</cp:lastModifiedBy>
  <cp:revision>10</cp:revision>
  <dcterms:created xsi:type="dcterms:W3CDTF">2022-03-03T18:21:37Z</dcterms:created>
  <dcterms:modified xsi:type="dcterms:W3CDTF">2022-03-04T08:30:21Z</dcterms:modified>
</cp:coreProperties>
</file>